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10287000" cx="18288000"/>
  <p:notesSz cx="6858000" cy="9144000"/>
  <p:embeddedFontLst>
    <p:embeddedFont>
      <p:font typeface="Montserrat"/>
      <p:regular r:id="rId13"/>
      <p:bold r:id="rId14"/>
      <p:italic r:id="rId15"/>
      <p:boldItalic r:id="rId16"/>
    </p:embeddedFont>
    <p:embeddedFont>
      <p:font typeface="Oswald"/>
      <p:regular r:id="rId17"/>
      <p:bold r:id="rId18"/>
    </p:embeddedFont>
    <p:embeddedFont>
      <p:font typeface="Barlow Condensed Black"/>
      <p:bold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1" roundtripDataSignature="AMtx7mhlZvtC4ytnrGOiY9nJlyhQZsEl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20" Type="http://schemas.openxmlformats.org/officeDocument/2006/relationships/font" Target="fonts/BarlowCondensedBlack-boldItalic.fntdata"/><Relationship Id="rId21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Oswald-regular.fntdata"/><Relationship Id="rId16" Type="http://schemas.openxmlformats.org/officeDocument/2006/relationships/font" Target="fonts/Montserrat-boldItalic.fntdata"/><Relationship Id="rId19" Type="http://schemas.openxmlformats.org/officeDocument/2006/relationships/font" Target="fonts/BarlowCondensedBlack-bold.fntdata"/><Relationship Id="rId18" Type="http://schemas.openxmlformats.org/officeDocument/2006/relationships/font" Target="fonts/Oswald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0" name="Google Shape;90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3" name="Google Shape;103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16" name="Google Shape;116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9" name="Google Shape;12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5" name="Google Shape;145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0" name="Google Shape;200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1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1" name="Google Shape;3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" name="Google Shape;37;p1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38" name="Google Shape;3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1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2" name="Google Shape;52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8" name="Google Shape;58;p1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9" name="Google Shape;59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5" name="Google Shape;6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9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7" name="Google Shape;77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3.png"/><Relationship Id="rId4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40" Type="http://schemas.openxmlformats.org/officeDocument/2006/relationships/image" Target="../media/image42.png"/><Relationship Id="rId42" Type="http://schemas.openxmlformats.org/officeDocument/2006/relationships/image" Target="../media/image39.png"/><Relationship Id="rId41" Type="http://schemas.openxmlformats.org/officeDocument/2006/relationships/image" Target="../media/image45.png"/><Relationship Id="rId44" Type="http://schemas.openxmlformats.org/officeDocument/2006/relationships/image" Target="../media/image46.png"/><Relationship Id="rId43" Type="http://schemas.openxmlformats.org/officeDocument/2006/relationships/image" Target="../media/image43.png"/><Relationship Id="rId46" Type="http://schemas.openxmlformats.org/officeDocument/2006/relationships/image" Target="../media/image41.png"/><Relationship Id="rId45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10.png"/><Relationship Id="rId9" Type="http://schemas.openxmlformats.org/officeDocument/2006/relationships/image" Target="../media/image7.png"/><Relationship Id="rId48" Type="http://schemas.openxmlformats.org/officeDocument/2006/relationships/image" Target="../media/image48.png"/><Relationship Id="rId47" Type="http://schemas.openxmlformats.org/officeDocument/2006/relationships/image" Target="../media/image53.png"/><Relationship Id="rId49" Type="http://schemas.openxmlformats.org/officeDocument/2006/relationships/image" Target="../media/image54.png"/><Relationship Id="rId5" Type="http://schemas.openxmlformats.org/officeDocument/2006/relationships/image" Target="../media/image3.png"/><Relationship Id="rId6" Type="http://schemas.openxmlformats.org/officeDocument/2006/relationships/image" Target="../media/image16.png"/><Relationship Id="rId7" Type="http://schemas.openxmlformats.org/officeDocument/2006/relationships/image" Target="../media/image4.png"/><Relationship Id="rId8" Type="http://schemas.openxmlformats.org/officeDocument/2006/relationships/image" Target="../media/image9.png"/><Relationship Id="rId31" Type="http://schemas.openxmlformats.org/officeDocument/2006/relationships/image" Target="../media/image31.png"/><Relationship Id="rId30" Type="http://schemas.openxmlformats.org/officeDocument/2006/relationships/image" Target="../media/image30.png"/><Relationship Id="rId33" Type="http://schemas.openxmlformats.org/officeDocument/2006/relationships/image" Target="../media/image37.png"/><Relationship Id="rId32" Type="http://schemas.openxmlformats.org/officeDocument/2006/relationships/image" Target="../media/image33.png"/><Relationship Id="rId35" Type="http://schemas.openxmlformats.org/officeDocument/2006/relationships/image" Target="../media/image32.png"/><Relationship Id="rId34" Type="http://schemas.openxmlformats.org/officeDocument/2006/relationships/image" Target="../media/image40.png"/><Relationship Id="rId37" Type="http://schemas.openxmlformats.org/officeDocument/2006/relationships/image" Target="../media/image36.png"/><Relationship Id="rId36" Type="http://schemas.openxmlformats.org/officeDocument/2006/relationships/image" Target="../media/image38.png"/><Relationship Id="rId39" Type="http://schemas.openxmlformats.org/officeDocument/2006/relationships/image" Target="../media/image34.png"/><Relationship Id="rId38" Type="http://schemas.openxmlformats.org/officeDocument/2006/relationships/image" Target="../media/image35.png"/><Relationship Id="rId20" Type="http://schemas.openxmlformats.org/officeDocument/2006/relationships/image" Target="../media/image19.png"/><Relationship Id="rId22" Type="http://schemas.openxmlformats.org/officeDocument/2006/relationships/image" Target="../media/image23.png"/><Relationship Id="rId21" Type="http://schemas.openxmlformats.org/officeDocument/2006/relationships/image" Target="../media/image21.png"/><Relationship Id="rId24" Type="http://schemas.openxmlformats.org/officeDocument/2006/relationships/image" Target="../media/image24.png"/><Relationship Id="rId23" Type="http://schemas.openxmlformats.org/officeDocument/2006/relationships/image" Target="../media/image22.png"/><Relationship Id="rId26" Type="http://schemas.openxmlformats.org/officeDocument/2006/relationships/image" Target="../media/image27.png"/><Relationship Id="rId25" Type="http://schemas.openxmlformats.org/officeDocument/2006/relationships/image" Target="../media/image28.png"/><Relationship Id="rId28" Type="http://schemas.openxmlformats.org/officeDocument/2006/relationships/image" Target="../media/image25.png"/><Relationship Id="rId27" Type="http://schemas.openxmlformats.org/officeDocument/2006/relationships/image" Target="../media/image47.png"/><Relationship Id="rId29" Type="http://schemas.openxmlformats.org/officeDocument/2006/relationships/image" Target="../media/image26.png"/><Relationship Id="rId51" Type="http://schemas.openxmlformats.org/officeDocument/2006/relationships/image" Target="../media/image49.png"/><Relationship Id="rId50" Type="http://schemas.openxmlformats.org/officeDocument/2006/relationships/image" Target="../media/image51.png"/><Relationship Id="rId52" Type="http://schemas.openxmlformats.org/officeDocument/2006/relationships/image" Target="../media/image50.png"/><Relationship Id="rId11" Type="http://schemas.openxmlformats.org/officeDocument/2006/relationships/image" Target="../media/image20.png"/><Relationship Id="rId10" Type="http://schemas.openxmlformats.org/officeDocument/2006/relationships/image" Target="../media/image5.png"/><Relationship Id="rId13" Type="http://schemas.openxmlformats.org/officeDocument/2006/relationships/image" Target="../media/image2.png"/><Relationship Id="rId12" Type="http://schemas.openxmlformats.org/officeDocument/2006/relationships/image" Target="../media/image8.png"/><Relationship Id="rId15" Type="http://schemas.openxmlformats.org/officeDocument/2006/relationships/image" Target="../media/image12.png"/><Relationship Id="rId14" Type="http://schemas.openxmlformats.org/officeDocument/2006/relationships/image" Target="../media/image11.png"/><Relationship Id="rId17" Type="http://schemas.openxmlformats.org/officeDocument/2006/relationships/image" Target="../media/image17.png"/><Relationship Id="rId16" Type="http://schemas.openxmlformats.org/officeDocument/2006/relationships/image" Target="../media/image15.png"/><Relationship Id="rId19" Type="http://schemas.openxmlformats.org/officeDocument/2006/relationships/image" Target="../media/image14.png"/><Relationship Id="rId18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40" Type="http://schemas.openxmlformats.org/officeDocument/2006/relationships/image" Target="../media/image84.png"/><Relationship Id="rId42" Type="http://schemas.openxmlformats.org/officeDocument/2006/relationships/image" Target="../media/image91.png"/><Relationship Id="rId41" Type="http://schemas.openxmlformats.org/officeDocument/2006/relationships/image" Target="../media/image8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2.png"/><Relationship Id="rId4" Type="http://schemas.openxmlformats.org/officeDocument/2006/relationships/image" Target="../media/image56.png"/><Relationship Id="rId9" Type="http://schemas.openxmlformats.org/officeDocument/2006/relationships/image" Target="../media/image60.png"/><Relationship Id="rId5" Type="http://schemas.openxmlformats.org/officeDocument/2006/relationships/image" Target="../media/image57.png"/><Relationship Id="rId6" Type="http://schemas.openxmlformats.org/officeDocument/2006/relationships/image" Target="../media/image55.png"/><Relationship Id="rId7" Type="http://schemas.openxmlformats.org/officeDocument/2006/relationships/image" Target="../media/image59.png"/><Relationship Id="rId8" Type="http://schemas.openxmlformats.org/officeDocument/2006/relationships/image" Target="../media/image58.png"/><Relationship Id="rId31" Type="http://schemas.openxmlformats.org/officeDocument/2006/relationships/image" Target="../media/image82.png"/><Relationship Id="rId30" Type="http://schemas.openxmlformats.org/officeDocument/2006/relationships/image" Target="../media/image78.png"/><Relationship Id="rId33" Type="http://schemas.openxmlformats.org/officeDocument/2006/relationships/image" Target="../media/image83.png"/><Relationship Id="rId32" Type="http://schemas.openxmlformats.org/officeDocument/2006/relationships/image" Target="../media/image87.png"/><Relationship Id="rId35" Type="http://schemas.openxmlformats.org/officeDocument/2006/relationships/image" Target="../media/image90.png"/><Relationship Id="rId34" Type="http://schemas.openxmlformats.org/officeDocument/2006/relationships/image" Target="../media/image81.png"/><Relationship Id="rId37" Type="http://schemas.openxmlformats.org/officeDocument/2006/relationships/image" Target="../media/image88.png"/><Relationship Id="rId36" Type="http://schemas.openxmlformats.org/officeDocument/2006/relationships/image" Target="../media/image92.png"/><Relationship Id="rId39" Type="http://schemas.openxmlformats.org/officeDocument/2006/relationships/image" Target="../media/image93.png"/><Relationship Id="rId38" Type="http://schemas.openxmlformats.org/officeDocument/2006/relationships/image" Target="../media/image89.png"/><Relationship Id="rId20" Type="http://schemas.openxmlformats.org/officeDocument/2006/relationships/image" Target="../media/image76.png"/><Relationship Id="rId22" Type="http://schemas.openxmlformats.org/officeDocument/2006/relationships/image" Target="../media/image71.png"/><Relationship Id="rId21" Type="http://schemas.openxmlformats.org/officeDocument/2006/relationships/image" Target="../media/image74.png"/><Relationship Id="rId24" Type="http://schemas.openxmlformats.org/officeDocument/2006/relationships/image" Target="../media/image73.png"/><Relationship Id="rId23" Type="http://schemas.openxmlformats.org/officeDocument/2006/relationships/image" Target="../media/image72.png"/><Relationship Id="rId26" Type="http://schemas.openxmlformats.org/officeDocument/2006/relationships/image" Target="../media/image79.png"/><Relationship Id="rId25" Type="http://schemas.openxmlformats.org/officeDocument/2006/relationships/image" Target="../media/image75.png"/><Relationship Id="rId28" Type="http://schemas.openxmlformats.org/officeDocument/2006/relationships/image" Target="../media/image86.png"/><Relationship Id="rId27" Type="http://schemas.openxmlformats.org/officeDocument/2006/relationships/image" Target="../media/image80.png"/><Relationship Id="rId29" Type="http://schemas.openxmlformats.org/officeDocument/2006/relationships/image" Target="../media/image77.png"/><Relationship Id="rId11" Type="http://schemas.openxmlformats.org/officeDocument/2006/relationships/image" Target="../media/image64.png"/><Relationship Id="rId10" Type="http://schemas.openxmlformats.org/officeDocument/2006/relationships/image" Target="../media/image61.png"/><Relationship Id="rId13" Type="http://schemas.openxmlformats.org/officeDocument/2006/relationships/image" Target="../media/image63.png"/><Relationship Id="rId12" Type="http://schemas.openxmlformats.org/officeDocument/2006/relationships/image" Target="../media/image62.png"/><Relationship Id="rId15" Type="http://schemas.openxmlformats.org/officeDocument/2006/relationships/image" Target="../media/image69.png"/><Relationship Id="rId14" Type="http://schemas.openxmlformats.org/officeDocument/2006/relationships/image" Target="../media/image66.png"/><Relationship Id="rId17" Type="http://schemas.openxmlformats.org/officeDocument/2006/relationships/image" Target="../media/image70.png"/><Relationship Id="rId16" Type="http://schemas.openxmlformats.org/officeDocument/2006/relationships/image" Target="../media/image65.png"/><Relationship Id="rId19" Type="http://schemas.openxmlformats.org/officeDocument/2006/relationships/image" Target="../media/image68.png"/><Relationship Id="rId18" Type="http://schemas.openxmlformats.org/officeDocument/2006/relationships/image" Target="../media/image67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8287999" cy="10287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20"/>
          <p:cNvSpPr txBox="1"/>
          <p:nvPr/>
        </p:nvSpPr>
        <p:spPr>
          <a:xfrm>
            <a:off x="2168339" y="8123952"/>
            <a:ext cx="65928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700"/>
              <a:buFont typeface="Montserrat Black"/>
              <a:buNone/>
            </a:pPr>
            <a:r>
              <a:rPr i="0" lang="en-US" sz="3700" u="none" cap="none" strike="noStrik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NOMBRE DEL TRABAJO</a:t>
            </a:r>
            <a:endParaRPr b="0" i="0" sz="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20"/>
          <p:cNvSpPr txBox="1"/>
          <p:nvPr/>
        </p:nvSpPr>
        <p:spPr>
          <a:xfrm>
            <a:off x="2168352" y="5887450"/>
            <a:ext cx="18621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0A3061"/>
              </a:buClr>
              <a:buSzPts val="2100"/>
              <a:buFont typeface="Oswald"/>
              <a:buNone/>
            </a:pPr>
            <a:r>
              <a:rPr b="1" i="0" lang="en-US" sz="2900" u="none" cap="none" strike="noStrike">
                <a:solidFill>
                  <a:srgbClr val="17365D"/>
                </a:solidFill>
                <a:latin typeface="Oswald"/>
                <a:ea typeface="Oswald"/>
                <a:cs typeface="Oswald"/>
                <a:sym typeface="Oswald"/>
              </a:rPr>
              <a:t>AUTORES</a:t>
            </a:r>
            <a:r>
              <a:rPr b="1" i="0" lang="en-US" sz="3500" u="none" cap="none" strike="noStrike">
                <a:solidFill>
                  <a:srgbClr val="0A3061"/>
                </a:solidFill>
                <a:latin typeface="Oswald"/>
                <a:ea typeface="Oswald"/>
                <a:cs typeface="Oswald"/>
                <a:sym typeface="Oswald"/>
              </a:rPr>
              <a:t>:</a:t>
            </a:r>
            <a:endParaRPr b="0" i="0" sz="25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20"/>
          <p:cNvSpPr txBox="1"/>
          <p:nvPr/>
        </p:nvSpPr>
        <p:spPr>
          <a:xfrm>
            <a:off x="2246375" y="9232956"/>
            <a:ext cx="14064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376092"/>
              </a:buClr>
              <a:buSzPts val="2100"/>
              <a:buFont typeface="Oswald"/>
              <a:buNone/>
            </a:pPr>
            <a:r>
              <a:rPr i="0" lang="en-US" sz="2300" u="none" cap="none" strike="noStrike">
                <a:solidFill>
                  <a:srgbClr val="FDE9D8"/>
                </a:solidFill>
                <a:latin typeface="Oswald"/>
                <a:ea typeface="Oswald"/>
                <a:cs typeface="Oswald"/>
                <a:sym typeface="Oswald"/>
              </a:rPr>
              <a:t>N° DE EJE:</a:t>
            </a:r>
            <a:r>
              <a:rPr b="1" i="0" lang="en-US" sz="2000" u="none" cap="none" strike="noStrike">
                <a:solidFill>
                  <a:srgbClr val="FDE9D8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endParaRPr b="0" i="0" sz="1200" u="none" cap="none" strike="noStrike">
              <a:solidFill>
                <a:srgbClr val="FDE9D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2"/>
          <p:cNvGrpSpPr/>
          <p:nvPr/>
        </p:nvGrpSpPr>
        <p:grpSpPr>
          <a:xfrm>
            <a:off x="0" y="-96432"/>
            <a:ext cx="18288000" cy="1125132"/>
            <a:chOff x="0" y="-38100"/>
            <a:chExt cx="4927720" cy="444538"/>
          </a:xfrm>
        </p:grpSpPr>
        <p:sp>
          <p:nvSpPr>
            <p:cNvPr id="93" name="Google Shape;93;p2"/>
            <p:cNvSpPr/>
            <p:nvPr/>
          </p:nvSpPr>
          <p:spPr>
            <a:xfrm>
              <a:off x="0" y="0"/>
              <a:ext cx="4927720" cy="406438"/>
            </a:xfrm>
            <a:custGeom>
              <a:rect b="b" l="l" r="r" t="t"/>
              <a:pathLst>
                <a:path extrusionOk="0" h="406438" w="4927720">
                  <a:moveTo>
                    <a:pt x="0" y="0"/>
                  </a:moveTo>
                  <a:lnTo>
                    <a:pt x="4927720" y="0"/>
                  </a:lnTo>
                  <a:lnTo>
                    <a:pt x="4927720" y="406438"/>
                  </a:lnTo>
                  <a:lnTo>
                    <a:pt x="0" y="406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365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2"/>
            <p:cNvSpPr txBox="1"/>
            <p:nvPr/>
          </p:nvSpPr>
          <p:spPr>
            <a:xfrm>
              <a:off x="0" y="-38100"/>
              <a:ext cx="4927720" cy="444538"/>
            </a:xfrm>
            <a:prstGeom prst="rect">
              <a:avLst/>
            </a:prstGeom>
            <a:solidFill>
              <a:srgbClr val="17365D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5" name="Google Shape;95;p2"/>
          <p:cNvSpPr txBox="1"/>
          <p:nvPr/>
        </p:nvSpPr>
        <p:spPr>
          <a:xfrm>
            <a:off x="635000" y="79375"/>
            <a:ext cx="10769600" cy="873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900"/>
              <a:buFont typeface="Arial"/>
              <a:buNone/>
            </a:pPr>
            <a:r>
              <a:rPr b="1" i="0" lang="en-US" sz="4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INTRODUCCIÓN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" name="Google Shape;96;p2"/>
          <p:cNvGrpSpPr/>
          <p:nvPr/>
        </p:nvGrpSpPr>
        <p:grpSpPr>
          <a:xfrm>
            <a:off x="0" y="9732556"/>
            <a:ext cx="18288000" cy="554444"/>
            <a:chOff x="0" y="-38100"/>
            <a:chExt cx="4927720" cy="145817"/>
          </a:xfrm>
        </p:grpSpPr>
        <p:sp>
          <p:nvSpPr>
            <p:cNvPr id="97" name="Google Shape;97;p2"/>
            <p:cNvSpPr/>
            <p:nvPr/>
          </p:nvSpPr>
          <p:spPr>
            <a:xfrm>
              <a:off x="0" y="0"/>
              <a:ext cx="4927720" cy="107717"/>
            </a:xfrm>
            <a:custGeom>
              <a:rect b="b" l="l" r="r" t="t"/>
              <a:pathLst>
                <a:path extrusionOk="0" h="107717" w="4927720">
                  <a:moveTo>
                    <a:pt x="0" y="0"/>
                  </a:moveTo>
                  <a:lnTo>
                    <a:pt x="4927720" y="0"/>
                  </a:lnTo>
                  <a:lnTo>
                    <a:pt x="4927720" y="107717"/>
                  </a:lnTo>
                  <a:lnTo>
                    <a:pt x="0" y="1077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365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-38100"/>
              <a:ext cx="4927720" cy="145817"/>
            </a:xfrm>
            <a:prstGeom prst="rect">
              <a:avLst/>
            </a:prstGeom>
            <a:solidFill>
              <a:srgbClr val="17365D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9" name="Google Shape;99;p2"/>
          <p:cNvSpPr txBox="1"/>
          <p:nvPr/>
        </p:nvSpPr>
        <p:spPr>
          <a:xfrm>
            <a:off x="13970000" y="168275"/>
            <a:ext cx="3733800" cy="708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 JORNADAS DE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HERRAMIENTAS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 EN LA EDUCACIÓN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"/>
          <p:cNvSpPr txBox="1"/>
          <p:nvPr/>
        </p:nvSpPr>
        <p:spPr>
          <a:xfrm>
            <a:off x="14978062" y="9850389"/>
            <a:ext cx="2725737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E8ECEC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E8ECEC"/>
                </a:solidFill>
                <a:latin typeface="Arial"/>
                <a:ea typeface="Arial"/>
                <a:cs typeface="Arial"/>
                <a:sym typeface="Arial"/>
              </a:rPr>
              <a:t>NOMBRE DEL PROYECTO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" name="Google Shape;105;p3"/>
          <p:cNvGrpSpPr/>
          <p:nvPr/>
        </p:nvGrpSpPr>
        <p:grpSpPr>
          <a:xfrm>
            <a:off x="0" y="-96432"/>
            <a:ext cx="18288000" cy="1125132"/>
            <a:chOff x="0" y="-38100"/>
            <a:chExt cx="4927720" cy="444538"/>
          </a:xfrm>
        </p:grpSpPr>
        <p:sp>
          <p:nvSpPr>
            <p:cNvPr id="106" name="Google Shape;106;p3"/>
            <p:cNvSpPr/>
            <p:nvPr/>
          </p:nvSpPr>
          <p:spPr>
            <a:xfrm>
              <a:off x="0" y="0"/>
              <a:ext cx="4927720" cy="406438"/>
            </a:xfrm>
            <a:custGeom>
              <a:rect b="b" l="l" r="r" t="t"/>
              <a:pathLst>
                <a:path extrusionOk="0" h="406438" w="4927720">
                  <a:moveTo>
                    <a:pt x="0" y="0"/>
                  </a:moveTo>
                  <a:lnTo>
                    <a:pt x="4927720" y="0"/>
                  </a:lnTo>
                  <a:lnTo>
                    <a:pt x="4927720" y="406438"/>
                  </a:lnTo>
                  <a:lnTo>
                    <a:pt x="0" y="406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365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7" name="Google Shape;107;p3"/>
            <p:cNvSpPr txBox="1"/>
            <p:nvPr/>
          </p:nvSpPr>
          <p:spPr>
            <a:xfrm>
              <a:off x="0" y="-38100"/>
              <a:ext cx="4927720" cy="444538"/>
            </a:xfrm>
            <a:prstGeom prst="rect">
              <a:avLst/>
            </a:prstGeom>
            <a:solidFill>
              <a:srgbClr val="17365D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8" name="Google Shape;108;p3"/>
          <p:cNvSpPr txBox="1"/>
          <p:nvPr/>
        </p:nvSpPr>
        <p:spPr>
          <a:xfrm>
            <a:off x="635000" y="79375"/>
            <a:ext cx="10769600" cy="873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900"/>
              <a:buFont typeface="Arial"/>
              <a:buNone/>
            </a:pPr>
            <a:r>
              <a:rPr b="1" i="0" lang="en-US" sz="4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DESARROLLO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09" name="Google Shape;109;p3"/>
          <p:cNvGrpSpPr/>
          <p:nvPr/>
        </p:nvGrpSpPr>
        <p:grpSpPr>
          <a:xfrm>
            <a:off x="0" y="9732556"/>
            <a:ext cx="18288000" cy="554444"/>
            <a:chOff x="0" y="-38100"/>
            <a:chExt cx="4927720" cy="145817"/>
          </a:xfrm>
        </p:grpSpPr>
        <p:sp>
          <p:nvSpPr>
            <p:cNvPr id="110" name="Google Shape;110;p3"/>
            <p:cNvSpPr/>
            <p:nvPr/>
          </p:nvSpPr>
          <p:spPr>
            <a:xfrm>
              <a:off x="0" y="0"/>
              <a:ext cx="4927720" cy="107717"/>
            </a:xfrm>
            <a:custGeom>
              <a:rect b="b" l="l" r="r" t="t"/>
              <a:pathLst>
                <a:path extrusionOk="0" h="107717" w="4927720">
                  <a:moveTo>
                    <a:pt x="0" y="0"/>
                  </a:moveTo>
                  <a:lnTo>
                    <a:pt x="4927720" y="0"/>
                  </a:lnTo>
                  <a:lnTo>
                    <a:pt x="4927720" y="107717"/>
                  </a:lnTo>
                  <a:lnTo>
                    <a:pt x="0" y="1077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365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p3"/>
            <p:cNvSpPr txBox="1"/>
            <p:nvPr/>
          </p:nvSpPr>
          <p:spPr>
            <a:xfrm>
              <a:off x="0" y="-38100"/>
              <a:ext cx="4927720" cy="145817"/>
            </a:xfrm>
            <a:prstGeom prst="rect">
              <a:avLst/>
            </a:prstGeom>
            <a:solidFill>
              <a:srgbClr val="17365D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2" name="Google Shape;112;p3"/>
          <p:cNvSpPr txBox="1"/>
          <p:nvPr/>
        </p:nvSpPr>
        <p:spPr>
          <a:xfrm>
            <a:off x="13970000" y="168275"/>
            <a:ext cx="3733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 JORNADAS DE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HERRAMIENTAS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 EN LA EDUCACIÓN</a:t>
            </a:r>
            <a:endParaRPr b="0" i="1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14978062" y="9850389"/>
            <a:ext cx="2725737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E8ECEC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E8ECEC"/>
                </a:solidFill>
                <a:latin typeface="Arial"/>
                <a:ea typeface="Arial"/>
                <a:cs typeface="Arial"/>
                <a:sym typeface="Arial"/>
              </a:rPr>
              <a:t>NOMBRE DEL PROYECTO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" name="Google Shape;118;p4"/>
          <p:cNvGrpSpPr/>
          <p:nvPr/>
        </p:nvGrpSpPr>
        <p:grpSpPr>
          <a:xfrm>
            <a:off x="0" y="-94943"/>
            <a:ext cx="18316575" cy="1107768"/>
            <a:chOff x="0" y="-38100"/>
            <a:chExt cx="4927720" cy="444538"/>
          </a:xfrm>
        </p:grpSpPr>
        <p:sp>
          <p:nvSpPr>
            <p:cNvPr id="119" name="Google Shape;119;p4"/>
            <p:cNvSpPr/>
            <p:nvPr/>
          </p:nvSpPr>
          <p:spPr>
            <a:xfrm>
              <a:off x="0" y="0"/>
              <a:ext cx="4927720" cy="406438"/>
            </a:xfrm>
            <a:custGeom>
              <a:rect b="b" l="l" r="r" t="t"/>
              <a:pathLst>
                <a:path extrusionOk="0" h="406438" w="4927720">
                  <a:moveTo>
                    <a:pt x="0" y="0"/>
                  </a:moveTo>
                  <a:lnTo>
                    <a:pt x="4927720" y="0"/>
                  </a:lnTo>
                  <a:lnTo>
                    <a:pt x="4927720" y="406438"/>
                  </a:lnTo>
                  <a:lnTo>
                    <a:pt x="0" y="40643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365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" name="Google Shape;120;p4"/>
            <p:cNvSpPr txBox="1"/>
            <p:nvPr/>
          </p:nvSpPr>
          <p:spPr>
            <a:xfrm>
              <a:off x="0" y="-38100"/>
              <a:ext cx="4927720" cy="444538"/>
            </a:xfrm>
            <a:prstGeom prst="rect">
              <a:avLst/>
            </a:prstGeom>
            <a:solidFill>
              <a:srgbClr val="17365D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1" name="Google Shape;121;p4"/>
          <p:cNvSpPr txBox="1"/>
          <p:nvPr/>
        </p:nvSpPr>
        <p:spPr>
          <a:xfrm>
            <a:off x="635000" y="79375"/>
            <a:ext cx="10769600" cy="873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900"/>
              <a:buFont typeface="Arial"/>
              <a:buNone/>
            </a:pPr>
            <a:r>
              <a:rPr b="1" i="0" lang="en-US" sz="49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CONCLUSIÓN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22" name="Google Shape;122;p4"/>
          <p:cNvGrpSpPr/>
          <p:nvPr/>
        </p:nvGrpSpPr>
        <p:grpSpPr>
          <a:xfrm>
            <a:off x="0" y="9732556"/>
            <a:ext cx="18288000" cy="554444"/>
            <a:chOff x="0" y="-38100"/>
            <a:chExt cx="4927720" cy="145817"/>
          </a:xfrm>
        </p:grpSpPr>
        <p:sp>
          <p:nvSpPr>
            <p:cNvPr id="123" name="Google Shape;123;p4"/>
            <p:cNvSpPr/>
            <p:nvPr/>
          </p:nvSpPr>
          <p:spPr>
            <a:xfrm>
              <a:off x="0" y="0"/>
              <a:ext cx="4927720" cy="107717"/>
            </a:xfrm>
            <a:custGeom>
              <a:rect b="b" l="l" r="r" t="t"/>
              <a:pathLst>
                <a:path extrusionOk="0" h="107717" w="4927720">
                  <a:moveTo>
                    <a:pt x="0" y="0"/>
                  </a:moveTo>
                  <a:lnTo>
                    <a:pt x="4927720" y="0"/>
                  </a:lnTo>
                  <a:lnTo>
                    <a:pt x="4927720" y="107717"/>
                  </a:lnTo>
                  <a:lnTo>
                    <a:pt x="0" y="10771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365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" name="Google Shape;124;p4"/>
            <p:cNvSpPr txBox="1"/>
            <p:nvPr/>
          </p:nvSpPr>
          <p:spPr>
            <a:xfrm>
              <a:off x="0" y="-38100"/>
              <a:ext cx="4927720" cy="145817"/>
            </a:xfrm>
            <a:prstGeom prst="rect">
              <a:avLst/>
            </a:prstGeom>
            <a:solidFill>
              <a:srgbClr val="17365D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25" name="Google Shape;125;p4"/>
          <p:cNvSpPr txBox="1"/>
          <p:nvPr/>
        </p:nvSpPr>
        <p:spPr>
          <a:xfrm>
            <a:off x="14978062" y="9850389"/>
            <a:ext cx="2725737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E8ECEC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E8ECEC"/>
                </a:solidFill>
                <a:latin typeface="Arial"/>
                <a:ea typeface="Arial"/>
                <a:cs typeface="Arial"/>
                <a:sym typeface="Arial"/>
              </a:rPr>
              <a:t>NOMBRE DEL PROYECTO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4"/>
          <p:cNvSpPr txBox="1"/>
          <p:nvPr/>
        </p:nvSpPr>
        <p:spPr>
          <a:xfrm>
            <a:off x="13970000" y="168275"/>
            <a:ext cx="37338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1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 JORNADAS DE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HERRAMIENTAS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Calibri"/>
              <a:buNone/>
            </a:pPr>
            <a:r>
              <a:rPr b="0" i="1" lang="en-US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TIC EN LA EDUCACIÓN</a:t>
            </a:r>
            <a:endParaRPr b="0" i="1" sz="12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"/>
          <p:cNvSpPr txBox="1"/>
          <p:nvPr/>
        </p:nvSpPr>
        <p:spPr>
          <a:xfrm>
            <a:off x="4485148" y="4698688"/>
            <a:ext cx="9347200" cy="22492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86904"/>
              </a:lnSpc>
              <a:spcBef>
                <a:spcPts val="0"/>
              </a:spcBef>
              <a:spcAft>
                <a:spcPts val="0"/>
              </a:spcAft>
              <a:buClr>
                <a:srgbClr val="0549A2"/>
              </a:buClr>
              <a:buSzPts val="16800"/>
              <a:buFont typeface="Barlow Condensed Black"/>
              <a:buNone/>
            </a:pPr>
            <a:r>
              <a:rPr b="1" i="0" lang="en-US" sz="16800" u="none" cap="none" strike="noStrike">
                <a:solidFill>
                  <a:srgbClr val="17365D"/>
                </a:solidFill>
                <a:latin typeface="Barlow Condensed Black"/>
                <a:ea typeface="Barlow Condensed Black"/>
                <a:cs typeface="Barlow Condensed Black"/>
                <a:sym typeface="Barlow Condensed Black"/>
              </a:rPr>
              <a:t>GRACIAS</a:t>
            </a:r>
            <a:endParaRPr b="0" i="0" sz="1400" u="none" cap="none" strike="noStrike">
              <a:solidFill>
                <a:srgbClr val="17365D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5"/>
          <p:cNvGrpSpPr/>
          <p:nvPr/>
        </p:nvGrpSpPr>
        <p:grpSpPr>
          <a:xfrm>
            <a:off x="3424237" y="-493598"/>
            <a:ext cx="11439525" cy="4210192"/>
            <a:chOff x="0" y="-47625"/>
            <a:chExt cx="3012684" cy="795474"/>
          </a:xfrm>
        </p:grpSpPr>
        <p:sp>
          <p:nvSpPr>
            <p:cNvPr id="133" name="Google Shape;133;p5"/>
            <p:cNvSpPr/>
            <p:nvPr/>
          </p:nvSpPr>
          <p:spPr>
            <a:xfrm>
              <a:off x="0" y="0"/>
              <a:ext cx="3012684" cy="747849"/>
            </a:xfrm>
            <a:custGeom>
              <a:rect b="b" l="l" r="r" t="t"/>
              <a:pathLst>
                <a:path extrusionOk="0" h="747849" w="3012684">
                  <a:moveTo>
                    <a:pt x="39932" y="0"/>
                  </a:moveTo>
                  <a:lnTo>
                    <a:pt x="2972752" y="0"/>
                  </a:lnTo>
                  <a:cubicBezTo>
                    <a:pt x="2994806" y="0"/>
                    <a:pt x="3012684" y="17878"/>
                    <a:pt x="3012684" y="39932"/>
                  </a:cubicBezTo>
                  <a:lnTo>
                    <a:pt x="3012684" y="707917"/>
                  </a:lnTo>
                  <a:cubicBezTo>
                    <a:pt x="3012684" y="729971"/>
                    <a:pt x="2994806" y="747849"/>
                    <a:pt x="2972752" y="747849"/>
                  </a:cubicBezTo>
                  <a:lnTo>
                    <a:pt x="39932" y="747849"/>
                  </a:lnTo>
                  <a:cubicBezTo>
                    <a:pt x="17878" y="747849"/>
                    <a:pt x="0" y="729971"/>
                    <a:pt x="0" y="707917"/>
                  </a:cubicBezTo>
                  <a:lnTo>
                    <a:pt x="0" y="39932"/>
                  </a:lnTo>
                  <a:cubicBezTo>
                    <a:pt x="0" y="17878"/>
                    <a:pt x="17878" y="0"/>
                    <a:pt x="39932" y="0"/>
                  </a:cubicBezTo>
                  <a:close/>
                </a:path>
              </a:pathLst>
            </a:custGeom>
            <a:solidFill>
              <a:srgbClr val="E1EDFC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4" name="Google Shape;134;p5"/>
            <p:cNvSpPr txBox="1"/>
            <p:nvPr/>
          </p:nvSpPr>
          <p:spPr>
            <a:xfrm>
              <a:off x="0" y="-47625"/>
              <a:ext cx="3012684" cy="7954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35" name="Google Shape;135;p5"/>
          <p:cNvSpPr/>
          <p:nvPr/>
        </p:nvSpPr>
        <p:spPr>
          <a:xfrm>
            <a:off x="3438985" y="5503550"/>
            <a:ext cx="1519237" cy="468312"/>
          </a:xfrm>
          <a:custGeom>
            <a:rect b="b" l="l" r="r" t="t"/>
            <a:pathLst>
              <a:path extrusionOk="0" h="469610" w="1519327">
                <a:moveTo>
                  <a:pt x="0" y="0"/>
                </a:moveTo>
                <a:lnTo>
                  <a:pt x="1519327" y="0"/>
                </a:lnTo>
                <a:lnTo>
                  <a:pt x="1519327" y="469610"/>
                </a:lnTo>
                <a:lnTo>
                  <a:pt x="0" y="4696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/>
          <p:nvPr/>
        </p:nvSpPr>
        <p:spPr>
          <a:xfrm flipH="1">
            <a:off x="13359273" y="5503550"/>
            <a:ext cx="1519237" cy="468312"/>
          </a:xfrm>
          <a:custGeom>
            <a:rect b="b" l="l" r="r" t="t"/>
            <a:pathLst>
              <a:path extrusionOk="0" h="469610" w="1519327">
                <a:moveTo>
                  <a:pt x="1519327" y="0"/>
                </a:moveTo>
                <a:lnTo>
                  <a:pt x="0" y="0"/>
                </a:lnTo>
                <a:lnTo>
                  <a:pt x="0" y="469610"/>
                </a:lnTo>
                <a:lnTo>
                  <a:pt x="1519327" y="469610"/>
                </a:lnTo>
                <a:lnTo>
                  <a:pt x="1519327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7" name="Google Shape;137;p5"/>
          <p:cNvGrpSpPr/>
          <p:nvPr/>
        </p:nvGrpSpPr>
        <p:grpSpPr>
          <a:xfrm>
            <a:off x="0" y="8815486"/>
            <a:ext cx="18288000" cy="1471513"/>
            <a:chOff x="0" y="-47625"/>
            <a:chExt cx="4816593" cy="387453"/>
          </a:xfrm>
        </p:grpSpPr>
        <p:sp>
          <p:nvSpPr>
            <p:cNvPr id="138" name="Google Shape;138;p5"/>
            <p:cNvSpPr/>
            <p:nvPr/>
          </p:nvSpPr>
          <p:spPr>
            <a:xfrm>
              <a:off x="0" y="0"/>
              <a:ext cx="4816592" cy="339828"/>
            </a:xfrm>
            <a:custGeom>
              <a:rect b="b" l="l" r="r" t="t"/>
              <a:pathLst>
                <a:path extrusionOk="0" h="33982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339828"/>
                  </a:lnTo>
                  <a:lnTo>
                    <a:pt x="0" y="3398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7365D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5"/>
            <p:cNvSpPr txBox="1"/>
            <p:nvPr/>
          </p:nvSpPr>
          <p:spPr>
            <a:xfrm>
              <a:off x="0" y="-47625"/>
              <a:ext cx="4816593" cy="387453"/>
            </a:xfrm>
            <a:prstGeom prst="rect">
              <a:avLst/>
            </a:prstGeom>
            <a:solidFill>
              <a:srgbClr val="17365D"/>
            </a:solidFill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40" name="Google Shape;140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25850" y="323712"/>
            <a:ext cx="6836295" cy="2827636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5"/>
          <p:cNvSpPr txBox="1"/>
          <p:nvPr/>
        </p:nvSpPr>
        <p:spPr>
          <a:xfrm>
            <a:off x="14760523" y="9125486"/>
            <a:ext cx="2725737" cy="2571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E8ECEC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E8ECEC"/>
                </a:solidFill>
                <a:latin typeface="Arial"/>
                <a:ea typeface="Arial"/>
                <a:cs typeface="Arial"/>
                <a:sym typeface="Arial"/>
              </a:rPr>
              <a:t>NOMBRE DEL PROYECTO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5"/>
          <p:cNvSpPr txBox="1"/>
          <p:nvPr/>
        </p:nvSpPr>
        <p:spPr>
          <a:xfrm>
            <a:off x="14563466" y="9569376"/>
            <a:ext cx="2725737" cy="3080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2857"/>
              </a:lnSpc>
              <a:spcBef>
                <a:spcPts val="0"/>
              </a:spcBef>
              <a:spcAft>
                <a:spcPts val="0"/>
              </a:spcAft>
              <a:buClr>
                <a:srgbClr val="E8ECEC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E8ECEC"/>
                </a:solidFill>
                <a:latin typeface="Arial"/>
                <a:ea typeface="Arial"/>
                <a:cs typeface="Arial"/>
                <a:sym typeface="Arial"/>
              </a:rPr>
              <a:t>AUTORES: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"/>
          <p:cNvSpPr/>
          <p:nvPr/>
        </p:nvSpPr>
        <p:spPr>
          <a:xfrm>
            <a:off x="15174912" y="7399337"/>
            <a:ext cx="433387" cy="749300"/>
          </a:xfrm>
          <a:custGeom>
            <a:rect b="b" l="l" r="r" t="t"/>
            <a:pathLst>
              <a:path extrusionOk="0" h="749848" w="432826">
                <a:moveTo>
                  <a:pt x="0" y="0"/>
                </a:moveTo>
                <a:lnTo>
                  <a:pt x="432826" y="0"/>
                </a:lnTo>
                <a:lnTo>
                  <a:pt x="432826" y="749848"/>
                </a:lnTo>
                <a:lnTo>
                  <a:pt x="0" y="749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6"/>
          <p:cNvSpPr/>
          <p:nvPr/>
        </p:nvSpPr>
        <p:spPr>
          <a:xfrm>
            <a:off x="10796587" y="7426325"/>
            <a:ext cx="676275" cy="514350"/>
          </a:xfrm>
          <a:custGeom>
            <a:rect b="b" l="l" r="r" t="t"/>
            <a:pathLst>
              <a:path extrusionOk="0" h="514504" w="675212">
                <a:moveTo>
                  <a:pt x="0" y="0"/>
                </a:moveTo>
                <a:lnTo>
                  <a:pt x="675212" y="0"/>
                </a:lnTo>
                <a:lnTo>
                  <a:pt x="675212" y="514504"/>
                </a:lnTo>
                <a:lnTo>
                  <a:pt x="0" y="514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7989887" y="7426325"/>
            <a:ext cx="695325" cy="665162"/>
          </a:xfrm>
          <a:custGeom>
            <a:rect b="b" l="l" r="r" t="t"/>
            <a:pathLst>
              <a:path extrusionOk="0" h="666244" w="694652">
                <a:moveTo>
                  <a:pt x="0" y="0"/>
                </a:moveTo>
                <a:lnTo>
                  <a:pt x="694652" y="0"/>
                </a:lnTo>
                <a:lnTo>
                  <a:pt x="694652" y="666244"/>
                </a:lnTo>
                <a:lnTo>
                  <a:pt x="0" y="6662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6"/>
          <p:cNvSpPr/>
          <p:nvPr/>
        </p:nvSpPr>
        <p:spPr>
          <a:xfrm>
            <a:off x="5153025" y="7407275"/>
            <a:ext cx="765175" cy="703262"/>
          </a:xfrm>
          <a:custGeom>
            <a:rect b="b" l="l" r="r" t="t"/>
            <a:pathLst>
              <a:path extrusionOk="0" h="703682" w="765496">
                <a:moveTo>
                  <a:pt x="0" y="0"/>
                </a:moveTo>
                <a:lnTo>
                  <a:pt x="765496" y="0"/>
                </a:lnTo>
                <a:lnTo>
                  <a:pt x="765496" y="703682"/>
                </a:lnTo>
                <a:lnTo>
                  <a:pt x="0" y="703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6"/>
          <p:cNvSpPr/>
          <p:nvPr/>
        </p:nvSpPr>
        <p:spPr>
          <a:xfrm>
            <a:off x="13573125" y="7389812"/>
            <a:ext cx="661987" cy="698500"/>
          </a:xfrm>
          <a:custGeom>
            <a:rect b="b" l="l" r="r" t="t"/>
            <a:pathLst>
              <a:path extrusionOk="0" h="699588" w="660826">
                <a:moveTo>
                  <a:pt x="0" y="0"/>
                </a:moveTo>
                <a:lnTo>
                  <a:pt x="660826" y="0"/>
                </a:lnTo>
                <a:lnTo>
                  <a:pt x="660826" y="699588"/>
                </a:lnTo>
                <a:lnTo>
                  <a:pt x="0" y="69958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12128500" y="7434262"/>
            <a:ext cx="728662" cy="592137"/>
          </a:xfrm>
          <a:custGeom>
            <a:rect b="b" l="l" r="r" t="t"/>
            <a:pathLst>
              <a:path extrusionOk="0" h="591968" w="728238">
                <a:moveTo>
                  <a:pt x="0" y="0"/>
                </a:moveTo>
                <a:lnTo>
                  <a:pt x="728238" y="0"/>
                </a:lnTo>
                <a:lnTo>
                  <a:pt x="728238" y="591968"/>
                </a:lnTo>
                <a:lnTo>
                  <a:pt x="0" y="5919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9528175" y="7397750"/>
            <a:ext cx="522287" cy="742950"/>
          </a:xfrm>
          <a:custGeom>
            <a:rect b="b" l="l" r="r" t="t"/>
            <a:pathLst>
              <a:path extrusionOk="0" h="741600" w="523232">
                <a:moveTo>
                  <a:pt x="0" y="0"/>
                </a:moveTo>
                <a:lnTo>
                  <a:pt x="523232" y="0"/>
                </a:lnTo>
                <a:lnTo>
                  <a:pt x="523232" y="741600"/>
                </a:lnTo>
                <a:lnTo>
                  <a:pt x="0" y="741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/>
          <p:nvPr/>
        </p:nvSpPr>
        <p:spPr>
          <a:xfrm>
            <a:off x="6653212" y="7443787"/>
            <a:ext cx="622300" cy="449262"/>
          </a:xfrm>
          <a:custGeom>
            <a:rect b="b" l="l" r="r" t="t"/>
            <a:pathLst>
              <a:path extrusionOk="0" h="450162" w="622124">
                <a:moveTo>
                  <a:pt x="0" y="0"/>
                </a:moveTo>
                <a:lnTo>
                  <a:pt x="622124" y="0"/>
                </a:lnTo>
                <a:lnTo>
                  <a:pt x="622124" y="450162"/>
                </a:lnTo>
                <a:lnTo>
                  <a:pt x="0" y="4501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2457450" y="7408862"/>
            <a:ext cx="581025" cy="549275"/>
          </a:xfrm>
          <a:custGeom>
            <a:rect b="b" l="l" r="r" t="t"/>
            <a:pathLst>
              <a:path extrusionOk="0" h="550318" w="581978">
                <a:moveTo>
                  <a:pt x="0" y="0"/>
                </a:moveTo>
                <a:lnTo>
                  <a:pt x="581978" y="0"/>
                </a:lnTo>
                <a:lnTo>
                  <a:pt x="581978" y="550318"/>
                </a:lnTo>
                <a:lnTo>
                  <a:pt x="0" y="550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3913187" y="7451725"/>
            <a:ext cx="552450" cy="549275"/>
          </a:xfrm>
          <a:custGeom>
            <a:rect b="b" l="l" r="r" t="t"/>
            <a:pathLst>
              <a:path extrusionOk="0" h="548872" w="551942">
                <a:moveTo>
                  <a:pt x="0" y="0"/>
                </a:moveTo>
                <a:lnTo>
                  <a:pt x="551942" y="0"/>
                </a:lnTo>
                <a:lnTo>
                  <a:pt x="551942" y="548872"/>
                </a:lnTo>
                <a:lnTo>
                  <a:pt x="0" y="5488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"/>
          <p:cNvSpPr/>
          <p:nvPr/>
        </p:nvSpPr>
        <p:spPr>
          <a:xfrm>
            <a:off x="15035212" y="6356350"/>
            <a:ext cx="577850" cy="723900"/>
          </a:xfrm>
          <a:custGeom>
            <a:rect b="b" l="l" r="r" t="t"/>
            <a:pathLst>
              <a:path extrusionOk="0" h="723724" w="577704">
                <a:moveTo>
                  <a:pt x="0" y="0"/>
                </a:moveTo>
                <a:lnTo>
                  <a:pt x="577704" y="0"/>
                </a:lnTo>
                <a:lnTo>
                  <a:pt x="577704" y="723724"/>
                </a:lnTo>
                <a:lnTo>
                  <a:pt x="0" y="72372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6"/>
          <p:cNvSpPr/>
          <p:nvPr/>
        </p:nvSpPr>
        <p:spPr>
          <a:xfrm>
            <a:off x="13573125" y="6437312"/>
            <a:ext cx="676275" cy="484187"/>
          </a:xfrm>
          <a:custGeom>
            <a:rect b="b" l="l" r="r" t="t"/>
            <a:pathLst>
              <a:path extrusionOk="0" h="484108" w="676656">
                <a:moveTo>
                  <a:pt x="0" y="0"/>
                </a:moveTo>
                <a:lnTo>
                  <a:pt x="676656" y="0"/>
                </a:lnTo>
                <a:lnTo>
                  <a:pt x="676656" y="484108"/>
                </a:lnTo>
                <a:lnTo>
                  <a:pt x="0" y="4841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6"/>
          <p:cNvSpPr/>
          <p:nvPr/>
        </p:nvSpPr>
        <p:spPr>
          <a:xfrm>
            <a:off x="12258675" y="6383337"/>
            <a:ext cx="574675" cy="657225"/>
          </a:xfrm>
          <a:custGeom>
            <a:rect b="b" l="l" r="r" t="t"/>
            <a:pathLst>
              <a:path extrusionOk="0" h="656672" w="573430">
                <a:moveTo>
                  <a:pt x="0" y="0"/>
                </a:moveTo>
                <a:lnTo>
                  <a:pt x="573430" y="0"/>
                </a:lnTo>
                <a:lnTo>
                  <a:pt x="573430" y="656672"/>
                </a:lnTo>
                <a:lnTo>
                  <a:pt x="0" y="6566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6"/>
          <p:cNvSpPr/>
          <p:nvPr/>
        </p:nvSpPr>
        <p:spPr>
          <a:xfrm>
            <a:off x="10755312" y="6483350"/>
            <a:ext cx="736600" cy="339725"/>
          </a:xfrm>
          <a:custGeom>
            <a:rect b="b" l="l" r="r" t="t"/>
            <a:pathLst>
              <a:path extrusionOk="0" h="339954" w="735342">
                <a:moveTo>
                  <a:pt x="0" y="0"/>
                </a:moveTo>
                <a:lnTo>
                  <a:pt x="735342" y="0"/>
                </a:lnTo>
                <a:lnTo>
                  <a:pt x="735342" y="339954"/>
                </a:lnTo>
                <a:lnTo>
                  <a:pt x="0" y="3399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"/>
          <p:cNvSpPr/>
          <p:nvPr/>
        </p:nvSpPr>
        <p:spPr>
          <a:xfrm>
            <a:off x="9391650" y="6383337"/>
            <a:ext cx="690562" cy="652462"/>
          </a:xfrm>
          <a:custGeom>
            <a:rect b="b" l="l" r="r" t="t"/>
            <a:pathLst>
              <a:path extrusionOk="0" h="652158" w="690982">
                <a:moveTo>
                  <a:pt x="0" y="0"/>
                </a:moveTo>
                <a:lnTo>
                  <a:pt x="690982" y="0"/>
                </a:lnTo>
                <a:lnTo>
                  <a:pt x="690982" y="652158"/>
                </a:lnTo>
                <a:lnTo>
                  <a:pt x="0" y="6521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6"/>
          <p:cNvSpPr/>
          <p:nvPr/>
        </p:nvSpPr>
        <p:spPr>
          <a:xfrm>
            <a:off x="8059737" y="6454775"/>
            <a:ext cx="600075" cy="463550"/>
          </a:xfrm>
          <a:custGeom>
            <a:rect b="b" l="l" r="r" t="t"/>
            <a:pathLst>
              <a:path extrusionOk="0" h="463944" w="600636">
                <a:moveTo>
                  <a:pt x="0" y="0"/>
                </a:moveTo>
                <a:lnTo>
                  <a:pt x="600636" y="0"/>
                </a:lnTo>
                <a:lnTo>
                  <a:pt x="600636" y="463944"/>
                </a:lnTo>
                <a:lnTo>
                  <a:pt x="0" y="4639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6"/>
          <p:cNvSpPr/>
          <p:nvPr/>
        </p:nvSpPr>
        <p:spPr>
          <a:xfrm>
            <a:off x="6792912" y="6410325"/>
            <a:ext cx="404812" cy="631825"/>
          </a:xfrm>
          <a:custGeom>
            <a:rect b="b" l="l" r="r" t="t"/>
            <a:pathLst>
              <a:path extrusionOk="0" h="631394" w="405680">
                <a:moveTo>
                  <a:pt x="0" y="0"/>
                </a:moveTo>
                <a:lnTo>
                  <a:pt x="405680" y="0"/>
                </a:lnTo>
                <a:lnTo>
                  <a:pt x="405680" y="631394"/>
                </a:lnTo>
                <a:lnTo>
                  <a:pt x="0" y="6313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6"/>
          <p:cNvSpPr/>
          <p:nvPr/>
        </p:nvSpPr>
        <p:spPr>
          <a:xfrm>
            <a:off x="13682662" y="5354637"/>
            <a:ext cx="511175" cy="649287"/>
          </a:xfrm>
          <a:custGeom>
            <a:rect b="b" l="l" r="r" t="t"/>
            <a:pathLst>
              <a:path extrusionOk="0" h="650774" w="510352">
                <a:moveTo>
                  <a:pt x="0" y="0"/>
                </a:moveTo>
                <a:lnTo>
                  <a:pt x="510352" y="0"/>
                </a:lnTo>
                <a:lnTo>
                  <a:pt x="510352" y="650774"/>
                </a:lnTo>
                <a:lnTo>
                  <a:pt x="0" y="6507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6"/>
          <p:cNvSpPr/>
          <p:nvPr/>
        </p:nvSpPr>
        <p:spPr>
          <a:xfrm>
            <a:off x="3917950" y="6399212"/>
            <a:ext cx="571500" cy="579437"/>
          </a:xfrm>
          <a:custGeom>
            <a:rect b="b" l="l" r="r" t="t"/>
            <a:pathLst>
              <a:path extrusionOk="0" h="579870" w="571986">
                <a:moveTo>
                  <a:pt x="0" y="0"/>
                </a:moveTo>
                <a:lnTo>
                  <a:pt x="571986" y="0"/>
                </a:lnTo>
                <a:lnTo>
                  <a:pt x="571986" y="579870"/>
                </a:lnTo>
                <a:lnTo>
                  <a:pt x="0" y="5798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6"/>
          <p:cNvSpPr/>
          <p:nvPr/>
        </p:nvSpPr>
        <p:spPr>
          <a:xfrm>
            <a:off x="5307012" y="6392862"/>
            <a:ext cx="558800" cy="627062"/>
          </a:xfrm>
          <a:custGeom>
            <a:rect b="b" l="l" r="r" t="t"/>
            <a:pathLst>
              <a:path extrusionOk="0" h="628142" w="559104">
                <a:moveTo>
                  <a:pt x="0" y="0"/>
                </a:moveTo>
                <a:lnTo>
                  <a:pt x="559104" y="0"/>
                </a:lnTo>
                <a:lnTo>
                  <a:pt x="559104" y="628142"/>
                </a:lnTo>
                <a:lnTo>
                  <a:pt x="0" y="6281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6"/>
          <p:cNvSpPr/>
          <p:nvPr/>
        </p:nvSpPr>
        <p:spPr>
          <a:xfrm>
            <a:off x="2598737" y="6392862"/>
            <a:ext cx="438150" cy="619125"/>
          </a:xfrm>
          <a:custGeom>
            <a:rect b="b" l="l" r="r" t="t"/>
            <a:pathLst>
              <a:path extrusionOk="0" h="619234" w="438604">
                <a:moveTo>
                  <a:pt x="0" y="0"/>
                </a:moveTo>
                <a:lnTo>
                  <a:pt x="438604" y="0"/>
                </a:lnTo>
                <a:lnTo>
                  <a:pt x="438604" y="619234"/>
                </a:lnTo>
                <a:lnTo>
                  <a:pt x="0" y="6192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6"/>
          <p:cNvSpPr/>
          <p:nvPr/>
        </p:nvSpPr>
        <p:spPr>
          <a:xfrm>
            <a:off x="12287250" y="5345112"/>
            <a:ext cx="523875" cy="630237"/>
          </a:xfrm>
          <a:custGeom>
            <a:rect b="b" l="l" r="r" t="t"/>
            <a:pathLst>
              <a:path extrusionOk="0" h="630430" w="524676">
                <a:moveTo>
                  <a:pt x="0" y="0"/>
                </a:moveTo>
                <a:lnTo>
                  <a:pt x="524676" y="0"/>
                </a:lnTo>
                <a:lnTo>
                  <a:pt x="524676" y="630430"/>
                </a:lnTo>
                <a:lnTo>
                  <a:pt x="0" y="630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6"/>
          <p:cNvSpPr/>
          <p:nvPr/>
        </p:nvSpPr>
        <p:spPr>
          <a:xfrm>
            <a:off x="15090775" y="5372100"/>
            <a:ext cx="503237" cy="488950"/>
          </a:xfrm>
          <a:custGeom>
            <a:rect b="b" l="l" r="r" t="t"/>
            <a:pathLst>
              <a:path extrusionOk="0" h="489164" w="503188">
                <a:moveTo>
                  <a:pt x="0" y="0"/>
                </a:moveTo>
                <a:lnTo>
                  <a:pt x="503188" y="0"/>
                </a:lnTo>
                <a:lnTo>
                  <a:pt x="503188" y="489164"/>
                </a:lnTo>
                <a:lnTo>
                  <a:pt x="0" y="4891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6"/>
          <p:cNvSpPr/>
          <p:nvPr/>
        </p:nvSpPr>
        <p:spPr>
          <a:xfrm>
            <a:off x="6686550" y="5370512"/>
            <a:ext cx="534987" cy="523875"/>
          </a:xfrm>
          <a:custGeom>
            <a:rect b="b" l="l" r="r" t="t"/>
            <a:pathLst>
              <a:path extrusionOk="0" h="523112" w="534728">
                <a:moveTo>
                  <a:pt x="0" y="0"/>
                </a:moveTo>
                <a:lnTo>
                  <a:pt x="534728" y="0"/>
                </a:lnTo>
                <a:lnTo>
                  <a:pt x="534728" y="523112"/>
                </a:lnTo>
                <a:lnTo>
                  <a:pt x="0" y="5231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6"/>
          <p:cNvSpPr/>
          <p:nvPr/>
        </p:nvSpPr>
        <p:spPr>
          <a:xfrm>
            <a:off x="3940175" y="5318125"/>
            <a:ext cx="531812" cy="649287"/>
          </a:xfrm>
          <a:custGeom>
            <a:rect b="b" l="l" r="r" t="t"/>
            <a:pathLst>
              <a:path extrusionOk="0" h="649570" w="531838">
                <a:moveTo>
                  <a:pt x="0" y="0"/>
                </a:moveTo>
                <a:lnTo>
                  <a:pt x="531838" y="0"/>
                </a:lnTo>
                <a:lnTo>
                  <a:pt x="531838" y="649570"/>
                </a:lnTo>
                <a:lnTo>
                  <a:pt x="0" y="6495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6"/>
          <p:cNvSpPr/>
          <p:nvPr/>
        </p:nvSpPr>
        <p:spPr>
          <a:xfrm>
            <a:off x="10806112" y="5353050"/>
            <a:ext cx="677862" cy="603250"/>
          </a:xfrm>
          <a:custGeom>
            <a:rect b="b" l="l" r="r" t="t"/>
            <a:pathLst>
              <a:path extrusionOk="0" h="603404" w="678040">
                <a:moveTo>
                  <a:pt x="0" y="0"/>
                </a:moveTo>
                <a:lnTo>
                  <a:pt x="678040" y="0"/>
                </a:lnTo>
                <a:lnTo>
                  <a:pt x="678040" y="603404"/>
                </a:lnTo>
                <a:lnTo>
                  <a:pt x="0" y="6034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6"/>
          <p:cNvSpPr/>
          <p:nvPr/>
        </p:nvSpPr>
        <p:spPr>
          <a:xfrm>
            <a:off x="9401175" y="5397500"/>
            <a:ext cx="635000" cy="406400"/>
          </a:xfrm>
          <a:custGeom>
            <a:rect b="b" l="l" r="r" t="t"/>
            <a:pathLst>
              <a:path extrusionOk="0" h="406764" w="635064">
                <a:moveTo>
                  <a:pt x="0" y="0"/>
                </a:moveTo>
                <a:lnTo>
                  <a:pt x="635064" y="0"/>
                </a:lnTo>
                <a:lnTo>
                  <a:pt x="635064" y="406764"/>
                </a:lnTo>
                <a:lnTo>
                  <a:pt x="0" y="4067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6"/>
          <p:cNvSpPr/>
          <p:nvPr/>
        </p:nvSpPr>
        <p:spPr>
          <a:xfrm>
            <a:off x="5307012" y="5326062"/>
            <a:ext cx="558800" cy="628650"/>
          </a:xfrm>
          <a:custGeom>
            <a:rect b="b" l="l" r="r" t="t"/>
            <a:pathLst>
              <a:path extrusionOk="0" h="629768" w="559104">
                <a:moveTo>
                  <a:pt x="0" y="0"/>
                </a:moveTo>
                <a:lnTo>
                  <a:pt x="559104" y="0"/>
                </a:lnTo>
                <a:lnTo>
                  <a:pt x="559104" y="629768"/>
                </a:lnTo>
                <a:lnTo>
                  <a:pt x="0" y="6297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6"/>
          <p:cNvSpPr/>
          <p:nvPr/>
        </p:nvSpPr>
        <p:spPr>
          <a:xfrm>
            <a:off x="2522537" y="5370512"/>
            <a:ext cx="565150" cy="520700"/>
          </a:xfrm>
          <a:custGeom>
            <a:rect b="b" l="l" r="r" t="t"/>
            <a:pathLst>
              <a:path extrusionOk="0" h="520102" w="564822">
                <a:moveTo>
                  <a:pt x="0" y="0"/>
                </a:moveTo>
                <a:lnTo>
                  <a:pt x="564822" y="0"/>
                </a:lnTo>
                <a:lnTo>
                  <a:pt x="564822" y="520102"/>
                </a:lnTo>
                <a:lnTo>
                  <a:pt x="0" y="5201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6"/>
          <p:cNvSpPr/>
          <p:nvPr/>
        </p:nvSpPr>
        <p:spPr>
          <a:xfrm>
            <a:off x="14930437" y="4327525"/>
            <a:ext cx="681037" cy="573087"/>
          </a:xfrm>
          <a:custGeom>
            <a:rect b="b" l="l" r="r" t="t"/>
            <a:pathLst>
              <a:path extrusionOk="0" h="573190" w="680930">
                <a:moveTo>
                  <a:pt x="0" y="0"/>
                </a:moveTo>
                <a:lnTo>
                  <a:pt x="680930" y="0"/>
                </a:lnTo>
                <a:lnTo>
                  <a:pt x="680930" y="573190"/>
                </a:lnTo>
                <a:lnTo>
                  <a:pt x="0" y="5731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6"/>
          <p:cNvSpPr/>
          <p:nvPr/>
        </p:nvSpPr>
        <p:spPr>
          <a:xfrm>
            <a:off x="13646150" y="4316412"/>
            <a:ext cx="555625" cy="555625"/>
          </a:xfrm>
          <a:custGeom>
            <a:rect b="b" l="l" r="r" t="t"/>
            <a:pathLst>
              <a:path extrusionOk="0" h="554772" w="554832">
                <a:moveTo>
                  <a:pt x="0" y="0"/>
                </a:moveTo>
                <a:lnTo>
                  <a:pt x="554832" y="0"/>
                </a:lnTo>
                <a:lnTo>
                  <a:pt x="554832" y="554772"/>
                </a:lnTo>
                <a:lnTo>
                  <a:pt x="0" y="5547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12292012" y="4362450"/>
            <a:ext cx="527050" cy="561975"/>
          </a:xfrm>
          <a:custGeom>
            <a:rect b="b" l="l" r="r" t="t"/>
            <a:pathLst>
              <a:path extrusionOk="0" h="561994" w="527204">
                <a:moveTo>
                  <a:pt x="0" y="0"/>
                </a:moveTo>
                <a:lnTo>
                  <a:pt x="527204" y="0"/>
                </a:lnTo>
                <a:lnTo>
                  <a:pt x="527204" y="561994"/>
                </a:lnTo>
                <a:lnTo>
                  <a:pt x="0" y="5619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10836275" y="4343400"/>
            <a:ext cx="644525" cy="612775"/>
          </a:xfrm>
          <a:custGeom>
            <a:rect b="b" l="l" r="r" t="t"/>
            <a:pathLst>
              <a:path extrusionOk="0" h="612192" w="645116">
                <a:moveTo>
                  <a:pt x="0" y="0"/>
                </a:moveTo>
                <a:lnTo>
                  <a:pt x="645116" y="0"/>
                </a:lnTo>
                <a:lnTo>
                  <a:pt x="645116" y="612192"/>
                </a:lnTo>
                <a:lnTo>
                  <a:pt x="0" y="612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6"/>
          <p:cNvSpPr/>
          <p:nvPr/>
        </p:nvSpPr>
        <p:spPr>
          <a:xfrm>
            <a:off x="8053387" y="5318125"/>
            <a:ext cx="617537" cy="650875"/>
          </a:xfrm>
          <a:custGeom>
            <a:rect b="b" l="l" r="r" t="t"/>
            <a:pathLst>
              <a:path extrusionOk="0" h="650534" w="617850">
                <a:moveTo>
                  <a:pt x="0" y="0"/>
                </a:moveTo>
                <a:lnTo>
                  <a:pt x="617850" y="0"/>
                </a:lnTo>
                <a:lnTo>
                  <a:pt x="617850" y="650534"/>
                </a:lnTo>
                <a:lnTo>
                  <a:pt x="0" y="6505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6"/>
          <p:cNvSpPr/>
          <p:nvPr/>
        </p:nvSpPr>
        <p:spPr>
          <a:xfrm>
            <a:off x="9423400" y="4318000"/>
            <a:ext cx="663575" cy="644525"/>
          </a:xfrm>
          <a:custGeom>
            <a:rect b="b" l="l" r="r" t="t"/>
            <a:pathLst>
              <a:path extrusionOk="0" h="645478" w="662270">
                <a:moveTo>
                  <a:pt x="0" y="0"/>
                </a:moveTo>
                <a:lnTo>
                  <a:pt x="662270" y="0"/>
                </a:lnTo>
                <a:lnTo>
                  <a:pt x="662270" y="645478"/>
                </a:lnTo>
                <a:lnTo>
                  <a:pt x="0" y="6454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6"/>
          <p:cNvSpPr/>
          <p:nvPr/>
        </p:nvSpPr>
        <p:spPr>
          <a:xfrm>
            <a:off x="8010525" y="4327525"/>
            <a:ext cx="668337" cy="633412"/>
          </a:xfrm>
          <a:custGeom>
            <a:rect b="b" l="l" r="r" t="t"/>
            <a:pathLst>
              <a:path extrusionOk="0" h="633982" w="667988">
                <a:moveTo>
                  <a:pt x="0" y="0"/>
                </a:moveTo>
                <a:lnTo>
                  <a:pt x="667988" y="0"/>
                </a:lnTo>
                <a:lnTo>
                  <a:pt x="667988" y="633982"/>
                </a:lnTo>
                <a:lnTo>
                  <a:pt x="0" y="6339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6627812" y="4370387"/>
            <a:ext cx="636587" cy="458787"/>
          </a:xfrm>
          <a:custGeom>
            <a:rect b="b" l="l" r="r" t="t"/>
            <a:pathLst>
              <a:path extrusionOk="0" h="458408" w="636450">
                <a:moveTo>
                  <a:pt x="0" y="0"/>
                </a:moveTo>
                <a:lnTo>
                  <a:pt x="636450" y="0"/>
                </a:lnTo>
                <a:lnTo>
                  <a:pt x="636450" y="458408"/>
                </a:lnTo>
                <a:lnTo>
                  <a:pt x="0" y="4584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6"/>
          <p:cNvSpPr/>
          <p:nvPr/>
        </p:nvSpPr>
        <p:spPr>
          <a:xfrm>
            <a:off x="5141912" y="4318000"/>
            <a:ext cx="792162" cy="660400"/>
          </a:xfrm>
          <a:custGeom>
            <a:rect b="b" l="l" r="r" t="t"/>
            <a:pathLst>
              <a:path extrusionOk="0" h="660706" w="792762">
                <a:moveTo>
                  <a:pt x="0" y="0"/>
                </a:moveTo>
                <a:lnTo>
                  <a:pt x="792762" y="0"/>
                </a:lnTo>
                <a:lnTo>
                  <a:pt x="792762" y="660706"/>
                </a:lnTo>
                <a:lnTo>
                  <a:pt x="0" y="6607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6"/>
          <p:cNvSpPr/>
          <p:nvPr/>
        </p:nvSpPr>
        <p:spPr>
          <a:xfrm>
            <a:off x="3900487" y="4335462"/>
            <a:ext cx="581025" cy="525462"/>
          </a:xfrm>
          <a:custGeom>
            <a:rect b="b" l="l" r="r" t="t"/>
            <a:pathLst>
              <a:path extrusionOk="0" h="525640" w="582038">
                <a:moveTo>
                  <a:pt x="0" y="0"/>
                </a:moveTo>
                <a:lnTo>
                  <a:pt x="582038" y="0"/>
                </a:lnTo>
                <a:lnTo>
                  <a:pt x="582038" y="525640"/>
                </a:lnTo>
                <a:lnTo>
                  <a:pt x="0" y="5256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13635037" y="3332162"/>
            <a:ext cx="581025" cy="525462"/>
          </a:xfrm>
          <a:custGeom>
            <a:rect b="b" l="l" r="r" t="t"/>
            <a:pathLst>
              <a:path extrusionOk="0" h="525158" w="582038">
                <a:moveTo>
                  <a:pt x="0" y="0"/>
                </a:moveTo>
                <a:lnTo>
                  <a:pt x="582038" y="0"/>
                </a:lnTo>
                <a:lnTo>
                  <a:pt x="582038" y="525158"/>
                </a:lnTo>
                <a:lnTo>
                  <a:pt x="0" y="5251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6"/>
          <p:cNvSpPr/>
          <p:nvPr/>
        </p:nvSpPr>
        <p:spPr>
          <a:xfrm>
            <a:off x="14968537" y="3314700"/>
            <a:ext cx="652462" cy="649287"/>
          </a:xfrm>
          <a:custGeom>
            <a:rect b="b" l="l" r="r" t="t"/>
            <a:pathLst>
              <a:path extrusionOk="0" h="649270" w="652038">
                <a:moveTo>
                  <a:pt x="0" y="0"/>
                </a:moveTo>
                <a:lnTo>
                  <a:pt x="652038" y="0"/>
                </a:lnTo>
                <a:lnTo>
                  <a:pt x="652038" y="649270"/>
                </a:lnTo>
                <a:lnTo>
                  <a:pt x="0" y="6492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6"/>
          <p:cNvSpPr/>
          <p:nvPr/>
        </p:nvSpPr>
        <p:spPr>
          <a:xfrm>
            <a:off x="10823575" y="3305175"/>
            <a:ext cx="650875" cy="636587"/>
          </a:xfrm>
          <a:custGeom>
            <a:rect b="b" l="l" r="r" t="t"/>
            <a:pathLst>
              <a:path extrusionOk="0" h="635848" w="650834">
                <a:moveTo>
                  <a:pt x="0" y="0"/>
                </a:moveTo>
                <a:lnTo>
                  <a:pt x="650834" y="0"/>
                </a:lnTo>
                <a:lnTo>
                  <a:pt x="650834" y="635848"/>
                </a:lnTo>
                <a:lnTo>
                  <a:pt x="0" y="6358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9437687" y="3324225"/>
            <a:ext cx="620712" cy="577850"/>
          </a:xfrm>
          <a:custGeom>
            <a:rect b="b" l="l" r="r" t="t"/>
            <a:pathLst>
              <a:path extrusionOk="0" h="578426" w="620740">
                <a:moveTo>
                  <a:pt x="0" y="0"/>
                </a:moveTo>
                <a:lnTo>
                  <a:pt x="620740" y="0"/>
                </a:lnTo>
                <a:lnTo>
                  <a:pt x="620740" y="578426"/>
                </a:lnTo>
                <a:lnTo>
                  <a:pt x="0" y="5784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8170862" y="3295650"/>
            <a:ext cx="457200" cy="625475"/>
          </a:xfrm>
          <a:custGeom>
            <a:rect b="b" l="l" r="r" t="t"/>
            <a:pathLst>
              <a:path extrusionOk="0" h="626216" w="457324">
                <a:moveTo>
                  <a:pt x="0" y="0"/>
                </a:moveTo>
                <a:lnTo>
                  <a:pt x="457324" y="0"/>
                </a:lnTo>
                <a:lnTo>
                  <a:pt x="457324" y="626216"/>
                </a:lnTo>
                <a:lnTo>
                  <a:pt x="0" y="6262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6">
              <a:alphaModFix/>
            </a:blip>
            <a:stretch>
              <a:fillRect b="0" l="0" r="0" t="0"/>
            </a:stretch>
          </a:blip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6"/>
          <p:cNvSpPr/>
          <p:nvPr/>
        </p:nvSpPr>
        <p:spPr>
          <a:xfrm>
            <a:off x="2401887" y="4352925"/>
            <a:ext cx="695325" cy="531812"/>
          </a:xfrm>
          <a:custGeom>
            <a:rect b="b" l="l" r="r" t="t"/>
            <a:pathLst>
              <a:path extrusionOk="0" h="530876" w="695254">
                <a:moveTo>
                  <a:pt x="0" y="0"/>
                </a:moveTo>
                <a:lnTo>
                  <a:pt x="695254" y="0"/>
                </a:lnTo>
                <a:lnTo>
                  <a:pt x="695254" y="530876"/>
                </a:lnTo>
                <a:lnTo>
                  <a:pt x="0" y="5308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6"/>
          <p:cNvSpPr/>
          <p:nvPr/>
        </p:nvSpPr>
        <p:spPr>
          <a:xfrm>
            <a:off x="6727825" y="3314700"/>
            <a:ext cx="484187" cy="633412"/>
          </a:xfrm>
          <a:custGeom>
            <a:rect b="b" l="l" r="r" t="t"/>
            <a:pathLst>
              <a:path extrusionOk="0" h="634644" w="484530">
                <a:moveTo>
                  <a:pt x="0" y="0"/>
                </a:moveTo>
                <a:lnTo>
                  <a:pt x="484530" y="0"/>
                </a:lnTo>
                <a:lnTo>
                  <a:pt x="484530" y="634644"/>
                </a:lnTo>
                <a:lnTo>
                  <a:pt x="0" y="6346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6"/>
          <p:cNvSpPr/>
          <p:nvPr/>
        </p:nvSpPr>
        <p:spPr>
          <a:xfrm>
            <a:off x="12384087" y="3324225"/>
            <a:ext cx="393700" cy="500062"/>
          </a:xfrm>
          <a:custGeom>
            <a:rect b="b" l="l" r="r" t="t"/>
            <a:pathLst>
              <a:path extrusionOk="0" h="500300" w="394244">
                <a:moveTo>
                  <a:pt x="0" y="0"/>
                </a:moveTo>
                <a:lnTo>
                  <a:pt x="394244" y="0"/>
                </a:lnTo>
                <a:lnTo>
                  <a:pt x="394244" y="500300"/>
                </a:lnTo>
                <a:lnTo>
                  <a:pt x="0" y="5003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6"/>
          <p:cNvSpPr/>
          <p:nvPr/>
        </p:nvSpPr>
        <p:spPr>
          <a:xfrm>
            <a:off x="5257800" y="3322637"/>
            <a:ext cx="619125" cy="519112"/>
          </a:xfrm>
          <a:custGeom>
            <a:rect b="b" l="l" r="r" t="t"/>
            <a:pathLst>
              <a:path extrusionOk="0" h="518898" w="619416">
                <a:moveTo>
                  <a:pt x="0" y="0"/>
                </a:moveTo>
                <a:lnTo>
                  <a:pt x="619416" y="0"/>
                </a:lnTo>
                <a:lnTo>
                  <a:pt x="619416" y="518898"/>
                </a:lnTo>
                <a:lnTo>
                  <a:pt x="0" y="5188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6"/>
          <p:cNvSpPr/>
          <p:nvPr/>
        </p:nvSpPr>
        <p:spPr>
          <a:xfrm>
            <a:off x="3849687" y="3322637"/>
            <a:ext cx="638175" cy="514350"/>
          </a:xfrm>
          <a:custGeom>
            <a:rect b="b" l="l" r="r" t="t"/>
            <a:pathLst>
              <a:path extrusionOk="0" h="514204" w="637954">
                <a:moveTo>
                  <a:pt x="0" y="0"/>
                </a:moveTo>
                <a:lnTo>
                  <a:pt x="637954" y="0"/>
                </a:lnTo>
                <a:lnTo>
                  <a:pt x="637954" y="514204"/>
                </a:lnTo>
                <a:lnTo>
                  <a:pt x="0" y="5142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6"/>
          <p:cNvSpPr/>
          <p:nvPr/>
        </p:nvSpPr>
        <p:spPr>
          <a:xfrm>
            <a:off x="2530475" y="3313112"/>
            <a:ext cx="492125" cy="490537"/>
          </a:xfrm>
          <a:custGeom>
            <a:rect b="b" l="l" r="r" t="t"/>
            <a:pathLst>
              <a:path extrusionOk="0" h="490608" w="491752">
                <a:moveTo>
                  <a:pt x="0" y="0"/>
                </a:moveTo>
                <a:lnTo>
                  <a:pt x="491752" y="0"/>
                </a:lnTo>
                <a:lnTo>
                  <a:pt x="491752" y="490608"/>
                </a:lnTo>
                <a:lnTo>
                  <a:pt x="0" y="4906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6"/>
          <p:cNvSpPr txBox="1"/>
          <p:nvPr/>
        </p:nvSpPr>
        <p:spPr>
          <a:xfrm>
            <a:off x="2936875" y="1609725"/>
            <a:ext cx="11684000" cy="812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549A2"/>
              </a:buClr>
              <a:buSzPts val="5500"/>
              <a:buFont typeface="Arial"/>
              <a:buNone/>
            </a:pPr>
            <a:r>
              <a:rPr b="1" i="0" lang="en-US" sz="5500" u="none" cap="none" strike="noStrike">
                <a:solidFill>
                  <a:srgbClr val="17365D"/>
                </a:solidFill>
                <a:latin typeface="Arial"/>
                <a:ea typeface="Arial"/>
                <a:cs typeface="Arial"/>
                <a:sym typeface="Arial"/>
              </a:rPr>
              <a:t>ÍCONOS PARA REUTILIZAR</a:t>
            </a:r>
            <a:endParaRPr b="0" i="0" sz="1400" u="none" cap="none" strike="noStrike">
              <a:solidFill>
                <a:srgbClr val="17365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7"/>
          <p:cNvSpPr/>
          <p:nvPr/>
        </p:nvSpPr>
        <p:spPr>
          <a:xfrm>
            <a:off x="8001000" y="5883275"/>
            <a:ext cx="669925" cy="635000"/>
          </a:xfrm>
          <a:custGeom>
            <a:rect b="b" l="l" r="r" t="t"/>
            <a:pathLst>
              <a:path extrusionOk="0" h="634652" w="669664">
                <a:moveTo>
                  <a:pt x="0" y="0"/>
                </a:moveTo>
                <a:lnTo>
                  <a:pt x="669664" y="0"/>
                </a:lnTo>
                <a:lnTo>
                  <a:pt x="669664" y="634652"/>
                </a:lnTo>
                <a:lnTo>
                  <a:pt x="0" y="63465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7"/>
          <p:cNvSpPr/>
          <p:nvPr/>
        </p:nvSpPr>
        <p:spPr>
          <a:xfrm>
            <a:off x="13804900" y="6926262"/>
            <a:ext cx="406400" cy="555625"/>
          </a:xfrm>
          <a:custGeom>
            <a:rect b="b" l="l" r="r" t="t"/>
            <a:pathLst>
              <a:path extrusionOk="0" h="555482" w="405372">
                <a:moveTo>
                  <a:pt x="0" y="0"/>
                </a:moveTo>
                <a:lnTo>
                  <a:pt x="405372" y="0"/>
                </a:lnTo>
                <a:lnTo>
                  <a:pt x="405372" y="555482"/>
                </a:lnTo>
                <a:lnTo>
                  <a:pt x="0" y="5554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7"/>
          <p:cNvSpPr/>
          <p:nvPr/>
        </p:nvSpPr>
        <p:spPr>
          <a:xfrm>
            <a:off x="15074900" y="6907212"/>
            <a:ext cx="687387" cy="627062"/>
          </a:xfrm>
          <a:custGeom>
            <a:rect b="b" l="l" r="r" t="t"/>
            <a:pathLst>
              <a:path extrusionOk="0" h="627516" w="687108">
                <a:moveTo>
                  <a:pt x="0" y="0"/>
                </a:moveTo>
                <a:lnTo>
                  <a:pt x="687108" y="0"/>
                </a:lnTo>
                <a:lnTo>
                  <a:pt x="687108" y="627516"/>
                </a:lnTo>
                <a:lnTo>
                  <a:pt x="0" y="6275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7"/>
          <p:cNvSpPr/>
          <p:nvPr/>
        </p:nvSpPr>
        <p:spPr>
          <a:xfrm>
            <a:off x="12307887" y="6908800"/>
            <a:ext cx="630237" cy="585787"/>
          </a:xfrm>
          <a:custGeom>
            <a:rect b="b" l="l" r="r" t="t"/>
            <a:pathLst>
              <a:path extrusionOk="0" h="585918" w="630444">
                <a:moveTo>
                  <a:pt x="0" y="0"/>
                </a:moveTo>
                <a:lnTo>
                  <a:pt x="630444" y="0"/>
                </a:lnTo>
                <a:lnTo>
                  <a:pt x="630444" y="585918"/>
                </a:lnTo>
                <a:lnTo>
                  <a:pt x="0" y="5859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/>
          <p:nvPr/>
        </p:nvSpPr>
        <p:spPr>
          <a:xfrm>
            <a:off x="10790237" y="6926262"/>
            <a:ext cx="649287" cy="557212"/>
          </a:xfrm>
          <a:custGeom>
            <a:rect b="b" l="l" r="r" t="t"/>
            <a:pathLst>
              <a:path extrusionOk="0" h="558044" w="649352">
                <a:moveTo>
                  <a:pt x="0" y="0"/>
                </a:moveTo>
                <a:lnTo>
                  <a:pt x="649352" y="0"/>
                </a:lnTo>
                <a:lnTo>
                  <a:pt x="649352" y="558044"/>
                </a:lnTo>
                <a:lnTo>
                  <a:pt x="0" y="5580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7"/>
          <p:cNvSpPr/>
          <p:nvPr/>
        </p:nvSpPr>
        <p:spPr>
          <a:xfrm>
            <a:off x="9424987" y="6934200"/>
            <a:ext cx="635000" cy="512762"/>
          </a:xfrm>
          <a:custGeom>
            <a:rect b="b" l="l" r="r" t="t"/>
            <a:pathLst>
              <a:path extrusionOk="0" h="512968" w="635628">
                <a:moveTo>
                  <a:pt x="0" y="0"/>
                </a:moveTo>
                <a:lnTo>
                  <a:pt x="635628" y="0"/>
                </a:lnTo>
                <a:lnTo>
                  <a:pt x="635628" y="512968"/>
                </a:lnTo>
                <a:lnTo>
                  <a:pt x="0" y="5129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7"/>
          <p:cNvSpPr/>
          <p:nvPr/>
        </p:nvSpPr>
        <p:spPr>
          <a:xfrm>
            <a:off x="6723062" y="6908800"/>
            <a:ext cx="479425" cy="646112"/>
          </a:xfrm>
          <a:custGeom>
            <a:rect b="b" l="l" r="r" t="t"/>
            <a:pathLst>
              <a:path extrusionOk="0" h="646668" w="479360">
                <a:moveTo>
                  <a:pt x="0" y="0"/>
                </a:moveTo>
                <a:lnTo>
                  <a:pt x="479360" y="0"/>
                </a:lnTo>
                <a:lnTo>
                  <a:pt x="479360" y="646668"/>
                </a:lnTo>
                <a:lnTo>
                  <a:pt x="0" y="646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7"/>
          <p:cNvSpPr/>
          <p:nvPr/>
        </p:nvSpPr>
        <p:spPr>
          <a:xfrm>
            <a:off x="8048625" y="6907212"/>
            <a:ext cx="606425" cy="638175"/>
          </a:xfrm>
          <a:custGeom>
            <a:rect b="b" l="l" r="r" t="t"/>
            <a:pathLst>
              <a:path extrusionOk="0" h="637398" w="605742">
                <a:moveTo>
                  <a:pt x="0" y="0"/>
                </a:moveTo>
                <a:lnTo>
                  <a:pt x="605742" y="0"/>
                </a:lnTo>
                <a:lnTo>
                  <a:pt x="605742" y="637398"/>
                </a:lnTo>
                <a:lnTo>
                  <a:pt x="0" y="6373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7"/>
          <p:cNvSpPr/>
          <p:nvPr/>
        </p:nvSpPr>
        <p:spPr>
          <a:xfrm>
            <a:off x="5275262" y="6935787"/>
            <a:ext cx="531812" cy="606425"/>
          </a:xfrm>
          <a:custGeom>
            <a:rect b="b" l="l" r="r" t="t"/>
            <a:pathLst>
              <a:path extrusionOk="0" h="606108" w="531694">
                <a:moveTo>
                  <a:pt x="0" y="0"/>
                </a:moveTo>
                <a:lnTo>
                  <a:pt x="531694" y="0"/>
                </a:lnTo>
                <a:lnTo>
                  <a:pt x="531694" y="606108"/>
                </a:lnTo>
                <a:lnTo>
                  <a:pt x="0" y="6061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7"/>
          <p:cNvSpPr/>
          <p:nvPr/>
        </p:nvSpPr>
        <p:spPr>
          <a:xfrm>
            <a:off x="3810000" y="6935787"/>
            <a:ext cx="623887" cy="596900"/>
          </a:xfrm>
          <a:custGeom>
            <a:rect b="b" l="l" r="r" t="t"/>
            <a:pathLst>
              <a:path extrusionOk="0" h="596958" w="622758">
                <a:moveTo>
                  <a:pt x="0" y="0"/>
                </a:moveTo>
                <a:lnTo>
                  <a:pt x="622758" y="0"/>
                </a:lnTo>
                <a:lnTo>
                  <a:pt x="622758" y="596958"/>
                </a:lnTo>
                <a:lnTo>
                  <a:pt x="0" y="596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7"/>
          <p:cNvSpPr/>
          <p:nvPr/>
        </p:nvSpPr>
        <p:spPr>
          <a:xfrm>
            <a:off x="2401887" y="6918325"/>
            <a:ext cx="596900" cy="596900"/>
          </a:xfrm>
          <a:custGeom>
            <a:rect b="b" l="l" r="r" t="t"/>
            <a:pathLst>
              <a:path extrusionOk="0" h="596044" w="597080">
                <a:moveTo>
                  <a:pt x="0" y="0"/>
                </a:moveTo>
                <a:lnTo>
                  <a:pt x="597080" y="0"/>
                </a:lnTo>
                <a:lnTo>
                  <a:pt x="597080" y="596044"/>
                </a:lnTo>
                <a:lnTo>
                  <a:pt x="0" y="5960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7"/>
          <p:cNvSpPr/>
          <p:nvPr/>
        </p:nvSpPr>
        <p:spPr>
          <a:xfrm>
            <a:off x="15095537" y="5902325"/>
            <a:ext cx="596900" cy="566737"/>
          </a:xfrm>
          <a:custGeom>
            <a:rect b="b" l="l" r="r" t="t"/>
            <a:pathLst>
              <a:path extrusionOk="0" h="566278" w="595922">
                <a:moveTo>
                  <a:pt x="0" y="0"/>
                </a:moveTo>
                <a:lnTo>
                  <a:pt x="595922" y="0"/>
                </a:lnTo>
                <a:lnTo>
                  <a:pt x="595922" y="566278"/>
                </a:lnTo>
                <a:lnTo>
                  <a:pt x="0" y="5662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7"/>
          <p:cNvSpPr/>
          <p:nvPr/>
        </p:nvSpPr>
        <p:spPr>
          <a:xfrm>
            <a:off x="13684250" y="5902325"/>
            <a:ext cx="620712" cy="598487"/>
          </a:xfrm>
          <a:custGeom>
            <a:rect b="b" l="l" r="r" t="t"/>
            <a:pathLst>
              <a:path extrusionOk="0" h="596958" w="621296">
                <a:moveTo>
                  <a:pt x="0" y="0"/>
                </a:moveTo>
                <a:lnTo>
                  <a:pt x="621296" y="0"/>
                </a:lnTo>
                <a:lnTo>
                  <a:pt x="621296" y="596958"/>
                </a:lnTo>
                <a:lnTo>
                  <a:pt x="0" y="5969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7"/>
          <p:cNvSpPr/>
          <p:nvPr/>
        </p:nvSpPr>
        <p:spPr>
          <a:xfrm>
            <a:off x="12357100" y="5865812"/>
            <a:ext cx="466725" cy="633412"/>
          </a:xfrm>
          <a:custGeom>
            <a:rect b="b" l="l" r="r" t="t"/>
            <a:pathLst>
              <a:path extrusionOk="0" h="633678" w="466368">
                <a:moveTo>
                  <a:pt x="0" y="0"/>
                </a:moveTo>
                <a:lnTo>
                  <a:pt x="466368" y="0"/>
                </a:lnTo>
                <a:lnTo>
                  <a:pt x="466368" y="633678"/>
                </a:lnTo>
                <a:lnTo>
                  <a:pt x="0" y="6336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7"/>
          <p:cNvSpPr/>
          <p:nvPr/>
        </p:nvSpPr>
        <p:spPr>
          <a:xfrm>
            <a:off x="10931525" y="5857875"/>
            <a:ext cx="481012" cy="647700"/>
          </a:xfrm>
          <a:custGeom>
            <a:rect b="b" l="l" r="r" t="t"/>
            <a:pathLst>
              <a:path extrusionOk="0" h="648864" w="480884">
                <a:moveTo>
                  <a:pt x="0" y="0"/>
                </a:moveTo>
                <a:lnTo>
                  <a:pt x="480884" y="0"/>
                </a:lnTo>
                <a:lnTo>
                  <a:pt x="480884" y="648864"/>
                </a:lnTo>
                <a:lnTo>
                  <a:pt x="0" y="6488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7"/>
          <p:cNvSpPr/>
          <p:nvPr/>
        </p:nvSpPr>
        <p:spPr>
          <a:xfrm>
            <a:off x="9428162" y="5867400"/>
            <a:ext cx="642937" cy="592137"/>
          </a:xfrm>
          <a:custGeom>
            <a:rect b="b" l="l" r="r" t="t"/>
            <a:pathLst>
              <a:path extrusionOk="0" h="592322" w="642094">
                <a:moveTo>
                  <a:pt x="0" y="0"/>
                </a:moveTo>
                <a:lnTo>
                  <a:pt x="642094" y="0"/>
                </a:lnTo>
                <a:lnTo>
                  <a:pt x="642094" y="592322"/>
                </a:lnTo>
                <a:lnTo>
                  <a:pt x="0" y="5923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7"/>
          <p:cNvSpPr/>
          <p:nvPr/>
        </p:nvSpPr>
        <p:spPr>
          <a:xfrm>
            <a:off x="3762375" y="5875337"/>
            <a:ext cx="676275" cy="568325"/>
          </a:xfrm>
          <a:custGeom>
            <a:rect b="b" l="l" r="r" t="t"/>
            <a:pathLst>
              <a:path extrusionOk="0" h="568596" w="676922">
                <a:moveTo>
                  <a:pt x="0" y="0"/>
                </a:moveTo>
                <a:lnTo>
                  <a:pt x="676922" y="0"/>
                </a:lnTo>
                <a:lnTo>
                  <a:pt x="676922" y="568596"/>
                </a:lnTo>
                <a:lnTo>
                  <a:pt x="0" y="56859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7"/>
          <p:cNvSpPr/>
          <p:nvPr/>
        </p:nvSpPr>
        <p:spPr>
          <a:xfrm>
            <a:off x="5421312" y="5867400"/>
            <a:ext cx="287337" cy="603250"/>
          </a:xfrm>
          <a:custGeom>
            <a:rect b="b" l="l" r="r" t="t"/>
            <a:pathLst>
              <a:path extrusionOk="0" h="604094" w="287592">
                <a:moveTo>
                  <a:pt x="0" y="0"/>
                </a:moveTo>
                <a:lnTo>
                  <a:pt x="287592" y="0"/>
                </a:lnTo>
                <a:lnTo>
                  <a:pt x="287592" y="604094"/>
                </a:lnTo>
                <a:lnTo>
                  <a:pt x="0" y="60409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7"/>
          <p:cNvSpPr/>
          <p:nvPr/>
        </p:nvSpPr>
        <p:spPr>
          <a:xfrm>
            <a:off x="2430462" y="5875337"/>
            <a:ext cx="554037" cy="587375"/>
          </a:xfrm>
          <a:custGeom>
            <a:rect b="b" l="l" r="r" t="t"/>
            <a:pathLst>
              <a:path extrusionOk="0" h="586406" w="554932">
                <a:moveTo>
                  <a:pt x="0" y="0"/>
                </a:moveTo>
                <a:lnTo>
                  <a:pt x="554932" y="0"/>
                </a:lnTo>
                <a:lnTo>
                  <a:pt x="554932" y="586406"/>
                </a:lnTo>
                <a:lnTo>
                  <a:pt x="0" y="58640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7"/>
          <p:cNvSpPr/>
          <p:nvPr/>
        </p:nvSpPr>
        <p:spPr>
          <a:xfrm>
            <a:off x="15211425" y="4800600"/>
            <a:ext cx="514350" cy="641350"/>
          </a:xfrm>
          <a:custGeom>
            <a:rect b="b" l="l" r="r" t="t"/>
            <a:pathLst>
              <a:path extrusionOk="0" h="639898" w="514248">
                <a:moveTo>
                  <a:pt x="0" y="0"/>
                </a:moveTo>
                <a:lnTo>
                  <a:pt x="514248" y="0"/>
                </a:lnTo>
                <a:lnTo>
                  <a:pt x="514248" y="639898"/>
                </a:lnTo>
                <a:lnTo>
                  <a:pt x="0" y="6398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7"/>
          <p:cNvSpPr/>
          <p:nvPr/>
        </p:nvSpPr>
        <p:spPr>
          <a:xfrm>
            <a:off x="10939462" y="4835525"/>
            <a:ext cx="471487" cy="590550"/>
          </a:xfrm>
          <a:custGeom>
            <a:rect b="b" l="l" r="r" t="t"/>
            <a:pathLst>
              <a:path extrusionOk="0" h="590980" w="472162">
                <a:moveTo>
                  <a:pt x="0" y="0"/>
                </a:moveTo>
                <a:lnTo>
                  <a:pt x="472162" y="0"/>
                </a:lnTo>
                <a:lnTo>
                  <a:pt x="472162" y="590980"/>
                </a:lnTo>
                <a:lnTo>
                  <a:pt x="0" y="5909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7"/>
          <p:cNvSpPr/>
          <p:nvPr/>
        </p:nvSpPr>
        <p:spPr>
          <a:xfrm>
            <a:off x="6635750" y="4810125"/>
            <a:ext cx="587375" cy="581025"/>
          </a:xfrm>
          <a:custGeom>
            <a:rect b="b" l="l" r="r" t="t"/>
            <a:pathLst>
              <a:path extrusionOk="0" h="581160" w="588358">
                <a:moveTo>
                  <a:pt x="0" y="0"/>
                </a:moveTo>
                <a:lnTo>
                  <a:pt x="588358" y="0"/>
                </a:lnTo>
                <a:lnTo>
                  <a:pt x="588358" y="581160"/>
                </a:lnTo>
                <a:lnTo>
                  <a:pt x="0" y="5811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7"/>
          <p:cNvSpPr/>
          <p:nvPr/>
        </p:nvSpPr>
        <p:spPr>
          <a:xfrm>
            <a:off x="9525000" y="4819650"/>
            <a:ext cx="463550" cy="628650"/>
          </a:xfrm>
          <a:custGeom>
            <a:rect b="b" l="l" r="r" t="t"/>
            <a:pathLst>
              <a:path extrusionOk="0" h="627578" w="464904">
                <a:moveTo>
                  <a:pt x="0" y="0"/>
                </a:moveTo>
                <a:lnTo>
                  <a:pt x="464904" y="0"/>
                </a:lnTo>
                <a:lnTo>
                  <a:pt x="464904" y="627578"/>
                </a:lnTo>
                <a:lnTo>
                  <a:pt x="0" y="6275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7"/>
          <p:cNvSpPr/>
          <p:nvPr/>
        </p:nvSpPr>
        <p:spPr>
          <a:xfrm>
            <a:off x="8067675" y="4810125"/>
            <a:ext cx="544512" cy="658812"/>
          </a:xfrm>
          <a:custGeom>
            <a:rect b="b" l="l" r="r" t="t"/>
            <a:pathLst>
              <a:path extrusionOk="0" h="657526" w="544808">
                <a:moveTo>
                  <a:pt x="0" y="0"/>
                </a:moveTo>
                <a:lnTo>
                  <a:pt x="544808" y="0"/>
                </a:lnTo>
                <a:lnTo>
                  <a:pt x="544808" y="657526"/>
                </a:lnTo>
                <a:lnTo>
                  <a:pt x="0" y="6575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7"/>
          <p:cNvSpPr/>
          <p:nvPr/>
        </p:nvSpPr>
        <p:spPr>
          <a:xfrm>
            <a:off x="6540500" y="5848350"/>
            <a:ext cx="682625" cy="684212"/>
          </a:xfrm>
          <a:custGeom>
            <a:rect b="b" l="l" r="r" t="t"/>
            <a:pathLst>
              <a:path extrusionOk="0" h="683144" w="682778">
                <a:moveTo>
                  <a:pt x="0" y="0"/>
                </a:moveTo>
                <a:lnTo>
                  <a:pt x="682778" y="0"/>
                </a:lnTo>
                <a:lnTo>
                  <a:pt x="682778" y="683144"/>
                </a:lnTo>
                <a:lnTo>
                  <a:pt x="0" y="683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7"/>
          <p:cNvSpPr/>
          <p:nvPr/>
        </p:nvSpPr>
        <p:spPr>
          <a:xfrm>
            <a:off x="12238037" y="4873625"/>
            <a:ext cx="657225" cy="306387"/>
          </a:xfrm>
          <a:custGeom>
            <a:rect b="b" l="l" r="r" t="t"/>
            <a:pathLst>
              <a:path extrusionOk="0" h="305950" w="658076">
                <a:moveTo>
                  <a:pt x="0" y="0"/>
                </a:moveTo>
                <a:lnTo>
                  <a:pt x="658076" y="0"/>
                </a:lnTo>
                <a:lnTo>
                  <a:pt x="658076" y="305950"/>
                </a:lnTo>
                <a:lnTo>
                  <a:pt x="0" y="3059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7"/>
          <p:cNvSpPr/>
          <p:nvPr/>
        </p:nvSpPr>
        <p:spPr>
          <a:xfrm>
            <a:off x="5133975" y="4792662"/>
            <a:ext cx="690562" cy="655637"/>
          </a:xfrm>
          <a:custGeom>
            <a:rect b="b" l="l" r="r" t="t"/>
            <a:pathLst>
              <a:path extrusionOk="0" h="655574" w="689976">
                <a:moveTo>
                  <a:pt x="0" y="0"/>
                </a:moveTo>
                <a:lnTo>
                  <a:pt x="689976" y="0"/>
                </a:lnTo>
                <a:lnTo>
                  <a:pt x="689976" y="655574"/>
                </a:lnTo>
                <a:lnTo>
                  <a:pt x="0" y="6555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7"/>
          <p:cNvSpPr/>
          <p:nvPr/>
        </p:nvSpPr>
        <p:spPr>
          <a:xfrm>
            <a:off x="3851275" y="4773612"/>
            <a:ext cx="538162" cy="738187"/>
          </a:xfrm>
          <a:custGeom>
            <a:rect b="b" l="l" r="r" t="t"/>
            <a:pathLst>
              <a:path extrusionOk="0" h="737002" w="538952">
                <a:moveTo>
                  <a:pt x="0" y="0"/>
                </a:moveTo>
                <a:lnTo>
                  <a:pt x="538952" y="0"/>
                </a:lnTo>
                <a:lnTo>
                  <a:pt x="538952" y="737002"/>
                </a:lnTo>
                <a:lnTo>
                  <a:pt x="0" y="7370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7"/>
          <p:cNvSpPr/>
          <p:nvPr/>
        </p:nvSpPr>
        <p:spPr>
          <a:xfrm>
            <a:off x="2406650" y="4810125"/>
            <a:ext cx="587375" cy="641350"/>
          </a:xfrm>
          <a:custGeom>
            <a:rect b="b" l="l" r="r" t="t"/>
            <a:pathLst>
              <a:path extrusionOk="0" h="641668" w="586894">
                <a:moveTo>
                  <a:pt x="0" y="0"/>
                </a:moveTo>
                <a:lnTo>
                  <a:pt x="586894" y="0"/>
                </a:lnTo>
                <a:lnTo>
                  <a:pt x="586894" y="641668"/>
                </a:lnTo>
                <a:lnTo>
                  <a:pt x="0" y="6416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7"/>
          <p:cNvSpPr/>
          <p:nvPr/>
        </p:nvSpPr>
        <p:spPr>
          <a:xfrm>
            <a:off x="13620750" y="3771900"/>
            <a:ext cx="684212" cy="584200"/>
          </a:xfrm>
          <a:custGeom>
            <a:rect b="b" l="l" r="r" t="t"/>
            <a:pathLst>
              <a:path extrusionOk="0" h="582808" w="683632">
                <a:moveTo>
                  <a:pt x="0" y="0"/>
                </a:moveTo>
                <a:lnTo>
                  <a:pt x="683632" y="0"/>
                </a:lnTo>
                <a:lnTo>
                  <a:pt x="683632" y="582808"/>
                </a:lnTo>
                <a:lnTo>
                  <a:pt x="0" y="5828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7"/>
          <p:cNvSpPr/>
          <p:nvPr/>
        </p:nvSpPr>
        <p:spPr>
          <a:xfrm>
            <a:off x="12361862" y="3698875"/>
            <a:ext cx="495300" cy="739775"/>
          </a:xfrm>
          <a:custGeom>
            <a:rect b="b" l="l" r="r" t="t"/>
            <a:pathLst>
              <a:path extrusionOk="0" h="740174" w="493876">
                <a:moveTo>
                  <a:pt x="0" y="0"/>
                </a:moveTo>
                <a:lnTo>
                  <a:pt x="493876" y="0"/>
                </a:lnTo>
                <a:lnTo>
                  <a:pt x="493876" y="740174"/>
                </a:lnTo>
                <a:lnTo>
                  <a:pt x="0" y="7401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7"/>
          <p:cNvSpPr/>
          <p:nvPr/>
        </p:nvSpPr>
        <p:spPr>
          <a:xfrm>
            <a:off x="10918825" y="3789362"/>
            <a:ext cx="500062" cy="469900"/>
          </a:xfrm>
          <a:custGeom>
            <a:rect b="b" l="l" r="r" t="t"/>
            <a:pathLst>
              <a:path extrusionOk="0" h="469540" w="499794">
                <a:moveTo>
                  <a:pt x="0" y="0"/>
                </a:moveTo>
                <a:lnTo>
                  <a:pt x="499794" y="0"/>
                </a:lnTo>
                <a:lnTo>
                  <a:pt x="499794" y="469540"/>
                </a:lnTo>
                <a:lnTo>
                  <a:pt x="0" y="4695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7"/>
          <p:cNvSpPr/>
          <p:nvPr/>
        </p:nvSpPr>
        <p:spPr>
          <a:xfrm>
            <a:off x="9391650" y="3771900"/>
            <a:ext cx="712787" cy="661987"/>
          </a:xfrm>
          <a:custGeom>
            <a:rect b="b" l="l" r="r" t="t"/>
            <a:pathLst>
              <a:path extrusionOk="0" h="662222" w="711812">
                <a:moveTo>
                  <a:pt x="0" y="0"/>
                </a:moveTo>
                <a:lnTo>
                  <a:pt x="711812" y="0"/>
                </a:lnTo>
                <a:lnTo>
                  <a:pt x="711812" y="662222"/>
                </a:lnTo>
                <a:lnTo>
                  <a:pt x="0" y="6622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7"/>
          <p:cNvSpPr/>
          <p:nvPr/>
        </p:nvSpPr>
        <p:spPr>
          <a:xfrm>
            <a:off x="7983537" y="3844925"/>
            <a:ext cx="711200" cy="515937"/>
          </a:xfrm>
          <a:custGeom>
            <a:rect b="b" l="l" r="r" t="t"/>
            <a:pathLst>
              <a:path extrusionOk="0" h="515834" w="711812">
                <a:moveTo>
                  <a:pt x="0" y="0"/>
                </a:moveTo>
                <a:lnTo>
                  <a:pt x="711812" y="0"/>
                </a:lnTo>
                <a:lnTo>
                  <a:pt x="711812" y="515834"/>
                </a:lnTo>
                <a:lnTo>
                  <a:pt x="0" y="5158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7"/>
          <p:cNvSpPr/>
          <p:nvPr/>
        </p:nvSpPr>
        <p:spPr>
          <a:xfrm>
            <a:off x="5126037" y="3752850"/>
            <a:ext cx="703262" cy="676275"/>
          </a:xfrm>
          <a:custGeom>
            <a:rect b="b" l="l" r="r" t="t"/>
            <a:pathLst>
              <a:path extrusionOk="0" h="676618" w="702662">
                <a:moveTo>
                  <a:pt x="0" y="0"/>
                </a:moveTo>
                <a:lnTo>
                  <a:pt x="702662" y="0"/>
                </a:lnTo>
                <a:lnTo>
                  <a:pt x="702662" y="676618"/>
                </a:lnTo>
                <a:lnTo>
                  <a:pt x="0" y="6766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7"/>
          <p:cNvSpPr/>
          <p:nvPr/>
        </p:nvSpPr>
        <p:spPr>
          <a:xfrm>
            <a:off x="13639800" y="4810125"/>
            <a:ext cx="679450" cy="730250"/>
          </a:xfrm>
          <a:custGeom>
            <a:rect b="b" l="l" r="r" t="t"/>
            <a:pathLst>
              <a:path extrusionOk="0" h="730660" w="679912">
                <a:moveTo>
                  <a:pt x="0" y="0"/>
                </a:moveTo>
                <a:lnTo>
                  <a:pt x="679912" y="0"/>
                </a:lnTo>
                <a:lnTo>
                  <a:pt x="679912" y="730660"/>
                </a:lnTo>
                <a:lnTo>
                  <a:pt x="0" y="730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7"/>
          <p:cNvSpPr/>
          <p:nvPr/>
        </p:nvSpPr>
        <p:spPr>
          <a:xfrm>
            <a:off x="3867150" y="3695700"/>
            <a:ext cx="533400" cy="669925"/>
          </a:xfrm>
          <a:custGeom>
            <a:rect b="b" l="l" r="r" t="t"/>
            <a:pathLst>
              <a:path extrusionOk="0" h="668628" w="534560">
                <a:moveTo>
                  <a:pt x="0" y="0"/>
                </a:moveTo>
                <a:lnTo>
                  <a:pt x="534560" y="0"/>
                </a:lnTo>
                <a:lnTo>
                  <a:pt x="534560" y="668628"/>
                </a:lnTo>
                <a:lnTo>
                  <a:pt x="0" y="6686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9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7"/>
          <p:cNvSpPr/>
          <p:nvPr/>
        </p:nvSpPr>
        <p:spPr>
          <a:xfrm>
            <a:off x="6684962" y="3735387"/>
            <a:ext cx="523875" cy="709612"/>
          </a:xfrm>
          <a:custGeom>
            <a:rect b="b" l="l" r="r" t="t"/>
            <a:pathLst>
              <a:path extrusionOk="0" h="710286" w="524436">
                <a:moveTo>
                  <a:pt x="0" y="0"/>
                </a:moveTo>
                <a:lnTo>
                  <a:pt x="524436" y="0"/>
                </a:lnTo>
                <a:lnTo>
                  <a:pt x="524436" y="710286"/>
                </a:lnTo>
                <a:lnTo>
                  <a:pt x="0" y="7102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0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7"/>
          <p:cNvSpPr/>
          <p:nvPr/>
        </p:nvSpPr>
        <p:spPr>
          <a:xfrm>
            <a:off x="2362200" y="3789362"/>
            <a:ext cx="636587" cy="620712"/>
          </a:xfrm>
          <a:custGeom>
            <a:rect b="b" l="l" r="r" t="t"/>
            <a:pathLst>
              <a:path extrusionOk="0" h="620014" w="636300">
                <a:moveTo>
                  <a:pt x="0" y="0"/>
                </a:moveTo>
                <a:lnTo>
                  <a:pt x="636300" y="0"/>
                </a:lnTo>
                <a:lnTo>
                  <a:pt x="636300" y="620014"/>
                </a:lnTo>
                <a:lnTo>
                  <a:pt x="0" y="6200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D9959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7"/>
          <p:cNvSpPr/>
          <p:nvPr/>
        </p:nvSpPr>
        <p:spPr>
          <a:xfrm>
            <a:off x="15125700" y="3771900"/>
            <a:ext cx="517525" cy="649287"/>
          </a:xfrm>
          <a:custGeom>
            <a:rect b="b" l="l" r="r" t="t"/>
            <a:pathLst>
              <a:path extrusionOk="0" h="649230" w="517176">
                <a:moveTo>
                  <a:pt x="0" y="0"/>
                </a:moveTo>
                <a:lnTo>
                  <a:pt x="517176" y="0"/>
                </a:lnTo>
                <a:lnTo>
                  <a:pt x="517176" y="649230"/>
                </a:lnTo>
                <a:lnTo>
                  <a:pt x="0" y="6492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7"/>
          <p:cNvSpPr txBox="1"/>
          <p:nvPr/>
        </p:nvSpPr>
        <p:spPr>
          <a:xfrm>
            <a:off x="2936875" y="1609725"/>
            <a:ext cx="11684000" cy="8125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96363"/>
              </a:lnSpc>
              <a:spcBef>
                <a:spcPts val="0"/>
              </a:spcBef>
              <a:spcAft>
                <a:spcPts val="0"/>
              </a:spcAft>
              <a:buClr>
                <a:srgbClr val="0549A2"/>
              </a:buClr>
              <a:buSzPts val="5500"/>
              <a:buFont typeface="Arial"/>
              <a:buNone/>
            </a:pPr>
            <a:r>
              <a:rPr b="1" i="0" lang="en-US" sz="5500" u="none" cap="none" strike="noStrike">
                <a:solidFill>
                  <a:srgbClr val="17365D"/>
                </a:solidFill>
                <a:latin typeface="Arial"/>
                <a:ea typeface="Arial"/>
                <a:cs typeface="Arial"/>
                <a:sym typeface="Arial"/>
              </a:rPr>
              <a:t>ÍCONOS PARA REUTILIZAR</a:t>
            </a:r>
            <a:endParaRPr b="0" i="0" sz="1400" u="none" cap="none" strike="noStrike">
              <a:solidFill>
                <a:srgbClr val="17365D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MALE</dc:creator>
</cp:coreProperties>
</file>